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Arial Narrow"/>
      <p:regular r:id="rId16"/>
      <p:bold r:id="rId17"/>
      <p:italic r:id="rId18"/>
      <p:boldItalic r:id="rId19"/>
    </p:embeddedFont>
    <p:embeddedFont>
      <p:font typeface="Just Another Hand"/>
      <p:regular r:id="rId20"/>
    </p:embeddedFont>
    <p:embeddedFont>
      <p:font typeface="Special Elit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ustAnotherHan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SpecialElit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rialNarrow-bold.fntdata"/><Relationship Id="rId16" Type="http://schemas.openxmlformats.org/officeDocument/2006/relationships/font" Target="fonts/ArialNarrow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rialNarrow-boldItalic.fntdata"/><Relationship Id="rId6" Type="http://schemas.openxmlformats.org/officeDocument/2006/relationships/slide" Target="slides/slide1.xml"/><Relationship Id="rId18" Type="http://schemas.openxmlformats.org/officeDocument/2006/relationships/font" Target="fonts/ArialNarrow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6.jp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7605" r="333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18061" y="813293"/>
            <a:ext cx="8583300" cy="8583300"/>
          </a:xfrm>
          <a:custGeom>
            <a:rect b="b" l="l" r="r" t="t"/>
            <a:pathLst>
              <a:path extrusionOk="0" h="8583300" w="8583300">
                <a:moveTo>
                  <a:pt x="0" y="0"/>
                </a:moveTo>
                <a:lnTo>
                  <a:pt x="8583300" y="0"/>
                </a:lnTo>
                <a:lnTo>
                  <a:pt x="8583300" y="8583300"/>
                </a:lnTo>
                <a:lnTo>
                  <a:pt x="0" y="858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 rot="121198">
            <a:off x="5086399" y="1223655"/>
            <a:ext cx="7850064" cy="7842714"/>
          </a:xfrm>
          <a:custGeom>
            <a:rect b="b" l="l" r="r" t="t"/>
            <a:pathLst>
              <a:path extrusionOk="0" h="3252216" w="3255264">
                <a:moveTo>
                  <a:pt x="3255264" y="3252216"/>
                </a:moveTo>
                <a:lnTo>
                  <a:pt x="0" y="3252216"/>
                </a:lnTo>
                <a:lnTo>
                  <a:pt x="0" y="0"/>
                </a:lnTo>
                <a:lnTo>
                  <a:pt x="3255264" y="0"/>
                </a:lnTo>
                <a:lnTo>
                  <a:pt x="3255264" y="3252216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9" r="-19" t="0"/>
            </a:stretch>
          </a:blipFill>
          <a:ln>
            <a:noFill/>
          </a:ln>
        </p:spPr>
      </p:sp>
      <p:sp>
        <p:nvSpPr>
          <p:cNvPr id="17" name="Google Shape;17;p3"/>
          <p:cNvSpPr/>
          <p:nvPr>
            <p:ph idx="2" type="pic"/>
          </p:nvPr>
        </p:nvSpPr>
        <p:spPr>
          <a:xfrm>
            <a:off x="5787400" y="1882650"/>
            <a:ext cx="6444600" cy="64446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3"/>
          <p:cNvSpPr/>
          <p:nvPr/>
        </p:nvSpPr>
        <p:spPr>
          <a:xfrm rot="300787">
            <a:off x="3031056" y="6514583"/>
            <a:ext cx="3214669" cy="3271928"/>
          </a:xfrm>
          <a:custGeom>
            <a:rect b="b" l="l" r="r" t="t"/>
            <a:pathLst>
              <a:path extrusionOk="0" h="3267581" w="3210398">
                <a:moveTo>
                  <a:pt x="0" y="0"/>
                </a:moveTo>
                <a:lnTo>
                  <a:pt x="3210399" y="0"/>
                </a:lnTo>
                <a:lnTo>
                  <a:pt x="3210399" y="3267581"/>
                </a:lnTo>
                <a:lnTo>
                  <a:pt x="0" y="3267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189358">
            <a:off x="7399361" y="591640"/>
            <a:ext cx="3486814" cy="801967"/>
          </a:xfrm>
          <a:custGeom>
            <a:rect b="b" l="l" r="r" t="t"/>
            <a:pathLst>
              <a:path extrusionOk="0" h="802758" w="3490251">
                <a:moveTo>
                  <a:pt x="0" y="0"/>
                </a:moveTo>
                <a:lnTo>
                  <a:pt x="3490252" y="0"/>
                </a:lnTo>
                <a:lnTo>
                  <a:pt x="3490252" y="802758"/>
                </a:lnTo>
                <a:lnTo>
                  <a:pt x="0" y="802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 rot="6863078">
            <a:off x="11644364" y="7198493"/>
            <a:ext cx="4005000" cy="1892362"/>
          </a:xfrm>
          <a:custGeom>
            <a:rect b="b" l="l" r="r" t="t"/>
            <a:pathLst>
              <a:path extrusionOk="0" h="1894014" w="4008496">
                <a:moveTo>
                  <a:pt x="0" y="0"/>
                </a:moveTo>
                <a:lnTo>
                  <a:pt x="4008495" y="0"/>
                </a:lnTo>
                <a:lnTo>
                  <a:pt x="4008495" y="1894014"/>
                </a:lnTo>
                <a:lnTo>
                  <a:pt x="0" y="1894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 rot="128855">
            <a:off x="12154675" y="2497567"/>
            <a:ext cx="2462861" cy="2462861"/>
          </a:xfrm>
          <a:custGeom>
            <a:rect b="b" l="l" r="r" t="t"/>
            <a:pathLst>
              <a:path extrusionOk="0" h="2461131" w="2461131">
                <a:moveTo>
                  <a:pt x="0" y="0"/>
                </a:moveTo>
                <a:lnTo>
                  <a:pt x="2461131" y="0"/>
                </a:lnTo>
                <a:lnTo>
                  <a:pt x="2461131" y="2461130"/>
                </a:lnTo>
                <a:lnTo>
                  <a:pt x="0" y="2461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 rot="612915">
            <a:off x="2783498" y="-4487406"/>
            <a:ext cx="4912081" cy="8236721"/>
          </a:xfrm>
          <a:custGeom>
            <a:rect b="b" l="l" r="r" t="t"/>
            <a:pathLst>
              <a:path extrusionOk="0" h="8229600" w="4907834">
                <a:moveTo>
                  <a:pt x="0" y="0"/>
                </a:moveTo>
                <a:lnTo>
                  <a:pt x="4907834" y="0"/>
                </a:lnTo>
                <a:lnTo>
                  <a:pt x="49078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-552203">
            <a:off x="-62956" y="2329342"/>
            <a:ext cx="7085102" cy="7072220"/>
          </a:xfrm>
          <a:custGeom>
            <a:rect b="b" l="l" r="r" t="t"/>
            <a:pathLst>
              <a:path extrusionOk="0" h="7069547" w="7082424">
                <a:moveTo>
                  <a:pt x="0" y="0"/>
                </a:moveTo>
                <a:lnTo>
                  <a:pt x="7082425" y="0"/>
                </a:lnTo>
                <a:lnTo>
                  <a:pt x="7082425" y="7069547"/>
                </a:lnTo>
                <a:lnTo>
                  <a:pt x="0" y="7069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>
            <a:off x="723802" y="536203"/>
            <a:ext cx="6607163" cy="9750797"/>
          </a:xfrm>
          <a:custGeom>
            <a:rect b="b" l="l" r="r" t="t"/>
            <a:pathLst>
              <a:path extrusionOk="0" h="9750797" w="6607163">
                <a:moveTo>
                  <a:pt x="0" y="0"/>
                </a:moveTo>
                <a:lnTo>
                  <a:pt x="6607163" y="0"/>
                </a:lnTo>
                <a:lnTo>
                  <a:pt x="6607163" y="9750797"/>
                </a:lnTo>
                <a:lnTo>
                  <a:pt x="0" y="97507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000"/>
            </a:blip>
            <a:stretch>
              <a:fillRect b="0" l="-509" r="-519" t="-2749"/>
            </a:stretch>
          </a:blip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>
            <a:off x="5187676" y="4661099"/>
            <a:ext cx="2492409" cy="2398944"/>
          </a:xfrm>
          <a:custGeom>
            <a:rect b="b" l="l" r="r" t="t"/>
            <a:pathLst>
              <a:path extrusionOk="0" h="2398944" w="2492409">
                <a:moveTo>
                  <a:pt x="0" y="0"/>
                </a:moveTo>
                <a:lnTo>
                  <a:pt x="2492409" y="0"/>
                </a:lnTo>
                <a:lnTo>
                  <a:pt x="2492409" y="2398943"/>
                </a:lnTo>
                <a:lnTo>
                  <a:pt x="0" y="239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 rot="-387046">
            <a:off x="-1097276" y="1974724"/>
            <a:ext cx="3200074" cy="1032024"/>
          </a:xfrm>
          <a:custGeom>
            <a:rect b="b" l="l" r="r" t="t"/>
            <a:pathLst>
              <a:path extrusionOk="0" h="1030643" w="3195793">
                <a:moveTo>
                  <a:pt x="0" y="0"/>
                </a:moveTo>
                <a:lnTo>
                  <a:pt x="3195793" y="0"/>
                </a:lnTo>
                <a:lnTo>
                  <a:pt x="3195793" y="1030643"/>
                </a:lnTo>
                <a:lnTo>
                  <a:pt x="0" y="1030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274875" y="4375700"/>
            <a:ext cx="90723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Char char="•"/>
              <a:defRPr i="0" sz="3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Char char="–"/>
              <a:defRPr i="0" sz="2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•"/>
              <a:defRPr i="0" sz="2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8274875" y="1352725"/>
            <a:ext cx="82296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pecial Elite"/>
              <a:buNone/>
              <a:defRPr i="0" sz="6000" u="none" cap="none" strike="noStrike">
                <a:solidFill>
                  <a:schemeClr val="dk1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 flipH="1">
            <a:off x="9749822" y="5355590"/>
            <a:ext cx="5353437" cy="4992080"/>
          </a:xfrm>
          <a:custGeom>
            <a:rect b="b" l="l" r="r" t="t"/>
            <a:pathLst>
              <a:path extrusionOk="0" h="4992080" w="5353437">
                <a:moveTo>
                  <a:pt x="5353437" y="0"/>
                </a:moveTo>
                <a:lnTo>
                  <a:pt x="0" y="0"/>
                </a:lnTo>
                <a:lnTo>
                  <a:pt x="0" y="4992080"/>
                </a:lnTo>
                <a:lnTo>
                  <a:pt x="5353437" y="4992080"/>
                </a:lnTo>
                <a:lnTo>
                  <a:pt x="5353437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>
            <a:off x="11915717" y="0"/>
            <a:ext cx="6375084" cy="10287000"/>
          </a:xfrm>
          <a:custGeom>
            <a:rect b="b" l="l" r="r" t="t"/>
            <a:pathLst>
              <a:path extrusionOk="0" h="10287000" w="6375084">
                <a:moveTo>
                  <a:pt x="0" y="0"/>
                </a:moveTo>
                <a:lnTo>
                  <a:pt x="6375084" y="0"/>
                </a:lnTo>
                <a:lnTo>
                  <a:pt x="63750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8000"/>
            </a:blip>
            <a:stretch>
              <a:fillRect b="0" l="-61357" r="0" t="0"/>
            </a:stretch>
          </a:blip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>
            <a:off x="16477063" y="593772"/>
            <a:ext cx="2063379" cy="2274265"/>
          </a:xfrm>
          <a:custGeom>
            <a:rect b="b" l="l" r="r" t="t"/>
            <a:pathLst>
              <a:path extrusionOk="0" h="2274265" w="2063379">
                <a:moveTo>
                  <a:pt x="0" y="0"/>
                </a:moveTo>
                <a:lnTo>
                  <a:pt x="2063379" y="0"/>
                </a:lnTo>
                <a:lnTo>
                  <a:pt x="2063379" y="2274266"/>
                </a:lnTo>
                <a:lnTo>
                  <a:pt x="0" y="2274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1132650" y="4462438"/>
            <a:ext cx="90723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Char char="•"/>
              <a:defRPr i="0" sz="3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Char char="–"/>
              <a:defRPr i="0" sz="2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•"/>
              <a:defRPr i="0" sz="2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1132650" y="1439462"/>
            <a:ext cx="82296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pecial Elite"/>
              <a:buNone/>
              <a:defRPr i="0" sz="6000" u="none" cap="none" strike="noStrike">
                <a:solidFill>
                  <a:schemeClr val="dk1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flipH="1">
            <a:off x="-228600" y="-433023"/>
            <a:ext cx="5006947" cy="4114800"/>
          </a:xfrm>
          <a:custGeom>
            <a:rect b="b" l="l" r="r" t="t"/>
            <a:pathLst>
              <a:path extrusionOk="0" h="4114800" w="5006947">
                <a:moveTo>
                  <a:pt x="5006947" y="0"/>
                </a:moveTo>
                <a:lnTo>
                  <a:pt x="0" y="0"/>
                </a:lnTo>
                <a:lnTo>
                  <a:pt x="0" y="4114800"/>
                </a:lnTo>
                <a:lnTo>
                  <a:pt x="5006947" y="4114800"/>
                </a:lnTo>
                <a:lnTo>
                  <a:pt x="5006947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" name="Google Shape;38;p6"/>
          <p:cNvSpPr/>
          <p:nvPr/>
        </p:nvSpPr>
        <p:spPr>
          <a:xfrm flipH="1">
            <a:off x="-228600" y="1028700"/>
            <a:ext cx="7323564" cy="9781289"/>
          </a:xfrm>
          <a:custGeom>
            <a:rect b="b" l="l" r="r" t="t"/>
            <a:pathLst>
              <a:path extrusionOk="0" h="9781289" w="7323564">
                <a:moveTo>
                  <a:pt x="7323564" y="0"/>
                </a:moveTo>
                <a:lnTo>
                  <a:pt x="0" y="0"/>
                </a:lnTo>
                <a:lnTo>
                  <a:pt x="0" y="9781289"/>
                </a:lnTo>
                <a:lnTo>
                  <a:pt x="7323564" y="9781289"/>
                </a:lnTo>
                <a:lnTo>
                  <a:pt x="732356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209" l="0" r="0" t="0"/>
            </a:stretch>
          </a:blipFill>
          <a:ln>
            <a:noFill/>
          </a:ln>
        </p:spPr>
      </p:sp>
      <p:sp>
        <p:nvSpPr>
          <p:cNvPr id="39" name="Google Shape;39;p6"/>
          <p:cNvSpPr/>
          <p:nvPr/>
        </p:nvSpPr>
        <p:spPr>
          <a:xfrm flipH="1">
            <a:off x="5014182" y="8049638"/>
            <a:ext cx="4129818" cy="4114800"/>
          </a:xfrm>
          <a:custGeom>
            <a:rect b="b" l="l" r="r" t="t"/>
            <a:pathLst>
              <a:path extrusionOk="0" h="4114800" w="4129818">
                <a:moveTo>
                  <a:pt x="4129818" y="0"/>
                </a:moveTo>
                <a:lnTo>
                  <a:pt x="0" y="0"/>
                </a:lnTo>
                <a:lnTo>
                  <a:pt x="0" y="4114800"/>
                </a:lnTo>
                <a:lnTo>
                  <a:pt x="4129818" y="4114800"/>
                </a:lnTo>
                <a:lnTo>
                  <a:pt x="412981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" name="Google Shape;40;p6"/>
          <p:cNvSpPr/>
          <p:nvPr/>
        </p:nvSpPr>
        <p:spPr>
          <a:xfrm>
            <a:off x="0" y="5042874"/>
            <a:ext cx="1611377" cy="5244126"/>
          </a:xfrm>
          <a:custGeom>
            <a:rect b="b" l="l" r="r" t="t"/>
            <a:pathLst>
              <a:path extrusionOk="0" h="5244126" w="1611377">
                <a:moveTo>
                  <a:pt x="0" y="0"/>
                </a:moveTo>
                <a:lnTo>
                  <a:pt x="1611377" y="0"/>
                </a:lnTo>
                <a:lnTo>
                  <a:pt x="1611377" y="5244126"/>
                </a:lnTo>
                <a:lnTo>
                  <a:pt x="0" y="5244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274875" y="4375700"/>
            <a:ext cx="90723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Char char="•"/>
              <a:defRPr i="0" sz="3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Char char="–"/>
              <a:defRPr i="0" sz="2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•"/>
              <a:defRPr i="0" sz="2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8274875" y="1352725"/>
            <a:ext cx="82296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pecial Elite"/>
              <a:buNone/>
              <a:defRPr i="0" sz="6000" u="none" cap="none" strike="noStrike">
                <a:solidFill>
                  <a:schemeClr val="dk1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 rot="-648264">
            <a:off x="-1969198" y="-354440"/>
            <a:ext cx="5924718" cy="5299100"/>
          </a:xfrm>
          <a:custGeom>
            <a:rect b="b" l="l" r="r" t="t"/>
            <a:pathLst>
              <a:path extrusionOk="0" h="5297875" w="5923348">
                <a:moveTo>
                  <a:pt x="0" y="0"/>
                </a:moveTo>
                <a:lnTo>
                  <a:pt x="5923348" y="0"/>
                </a:lnTo>
                <a:lnTo>
                  <a:pt x="5923348" y="5297875"/>
                </a:lnTo>
                <a:lnTo>
                  <a:pt x="0" y="5297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 rot="-361440">
            <a:off x="14250391" y="484588"/>
            <a:ext cx="4930724" cy="5116186"/>
          </a:xfrm>
          <a:custGeom>
            <a:rect b="b" l="l" r="r" t="t"/>
            <a:pathLst>
              <a:path extrusionOk="0" h="5113502" w="4928137">
                <a:moveTo>
                  <a:pt x="0" y="0"/>
                </a:moveTo>
                <a:lnTo>
                  <a:pt x="4928137" y="0"/>
                </a:lnTo>
                <a:lnTo>
                  <a:pt x="4928137" y="5113502"/>
                </a:lnTo>
                <a:lnTo>
                  <a:pt x="0" y="5113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" name="Google Shape;46;p7"/>
          <p:cNvSpPr/>
          <p:nvPr/>
        </p:nvSpPr>
        <p:spPr>
          <a:xfrm>
            <a:off x="13152725" y="-373077"/>
            <a:ext cx="2165087" cy="2213378"/>
          </a:xfrm>
          <a:custGeom>
            <a:rect b="b" l="l" r="r" t="t"/>
            <a:pathLst>
              <a:path extrusionOk="0" h="2213378" w="2165087">
                <a:moveTo>
                  <a:pt x="0" y="0"/>
                </a:moveTo>
                <a:lnTo>
                  <a:pt x="2165086" y="0"/>
                </a:lnTo>
                <a:lnTo>
                  <a:pt x="2165086" y="2213378"/>
                </a:lnTo>
                <a:lnTo>
                  <a:pt x="0" y="221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794338" y="4528863"/>
            <a:ext cx="90723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marR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Char char="•"/>
              <a:defRPr i="0" sz="3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06400" lvl="1" marL="914400" marR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Char char="–"/>
              <a:defRPr i="0" sz="2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81000" lvl="2" marL="1371600" marR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•"/>
              <a:defRPr i="0" sz="2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55600" lvl="3" marL="1828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55600" lvl="4" marL="22860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55600" lvl="5" marL="27432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4794338" y="1505887"/>
            <a:ext cx="82296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pecial Elite"/>
              <a:buNone/>
              <a:defRPr i="0" sz="6000" u="none" cap="none" strike="noStrike">
                <a:solidFill>
                  <a:schemeClr val="dk1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12969471" y="-281706"/>
            <a:ext cx="5720494" cy="5541729"/>
          </a:xfrm>
          <a:custGeom>
            <a:rect b="b" l="l" r="r" t="t"/>
            <a:pathLst>
              <a:path extrusionOk="0" h="5541729" w="5720494">
                <a:moveTo>
                  <a:pt x="0" y="0"/>
                </a:moveTo>
                <a:lnTo>
                  <a:pt x="5720495" y="0"/>
                </a:lnTo>
                <a:lnTo>
                  <a:pt x="5720495" y="5541728"/>
                </a:lnTo>
                <a:lnTo>
                  <a:pt x="0" y="5541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1" name="Google Shape;51;p8"/>
          <p:cNvGrpSpPr/>
          <p:nvPr/>
        </p:nvGrpSpPr>
        <p:grpSpPr>
          <a:xfrm rot="-431824">
            <a:off x="12343527" y="1489939"/>
            <a:ext cx="9760994" cy="8105911"/>
            <a:chOff x="-98732" y="-204798"/>
            <a:chExt cx="2689427" cy="2233405"/>
          </a:xfrm>
        </p:grpSpPr>
        <p:sp>
          <p:nvSpPr>
            <p:cNvPr id="52" name="Google Shape;52;p8"/>
            <p:cNvSpPr/>
            <p:nvPr/>
          </p:nvSpPr>
          <p:spPr>
            <a:xfrm rot="-396560">
              <a:off x="5879" y="-68580"/>
              <a:ext cx="2480205" cy="1960969"/>
            </a:xfrm>
            <a:custGeom>
              <a:rect b="b" l="l" r="r" t="t"/>
              <a:pathLst>
                <a:path extrusionOk="0" h="1962656" w="2482339">
                  <a:moveTo>
                    <a:pt x="2286046" y="1962642"/>
                  </a:moveTo>
                  <a:lnTo>
                    <a:pt x="0" y="1698638"/>
                  </a:lnTo>
                  <a:lnTo>
                    <a:pt x="196167" y="0"/>
                  </a:lnTo>
                  <a:lnTo>
                    <a:pt x="2482339" y="264018"/>
                  </a:lnTo>
                  <a:lnTo>
                    <a:pt x="2286172" y="1962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8489" r="0" t="0"/>
              </a:stretch>
            </a:blipFill>
            <a:ln>
              <a:noFill/>
            </a:ln>
          </p:spPr>
        </p:sp>
        <p:sp>
          <p:nvSpPr>
            <p:cNvPr id="53" name="Google Shape;53;p8"/>
            <p:cNvSpPr/>
            <p:nvPr/>
          </p:nvSpPr>
          <p:spPr>
            <a:xfrm>
              <a:off x="0" y="0"/>
              <a:ext cx="2481072" cy="1847088"/>
            </a:xfrm>
            <a:custGeom>
              <a:rect b="b" l="l" r="r" t="t"/>
              <a:pathLst>
                <a:path extrusionOk="0" h="1847088" w="2481072">
                  <a:moveTo>
                    <a:pt x="2481072" y="1847088"/>
                  </a:moveTo>
                  <a:lnTo>
                    <a:pt x="0" y="1847088"/>
                  </a:lnTo>
                  <a:lnTo>
                    <a:pt x="0" y="0"/>
                  </a:lnTo>
                  <a:lnTo>
                    <a:pt x="2481072" y="0"/>
                  </a:lnTo>
                  <a:lnTo>
                    <a:pt x="2481072" y="1847088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9" l="0" r="0" t="-29"/>
              </a:stretch>
            </a:blipFill>
            <a:ln>
              <a:noFill/>
            </a:ln>
          </p:spPr>
        </p:sp>
      </p:grpSp>
      <p:sp>
        <p:nvSpPr>
          <p:cNvPr id="54" name="Google Shape;54;p8"/>
          <p:cNvSpPr/>
          <p:nvPr/>
        </p:nvSpPr>
        <p:spPr>
          <a:xfrm rot="-904748">
            <a:off x="14407510" y="8099920"/>
            <a:ext cx="4923647" cy="2417063"/>
          </a:xfrm>
          <a:custGeom>
            <a:rect b="b" l="l" r="r" t="t"/>
            <a:pathLst>
              <a:path extrusionOk="0" h="2418484" w="4926542">
                <a:moveTo>
                  <a:pt x="0" y="0"/>
                </a:moveTo>
                <a:lnTo>
                  <a:pt x="4926541" y="0"/>
                </a:lnTo>
                <a:lnTo>
                  <a:pt x="4926541" y="2418484"/>
                </a:lnTo>
                <a:lnTo>
                  <a:pt x="0" y="2418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" name="Google Shape;55;p8"/>
          <p:cNvSpPr/>
          <p:nvPr/>
        </p:nvSpPr>
        <p:spPr>
          <a:xfrm>
            <a:off x="12322853" y="8378492"/>
            <a:ext cx="2644232" cy="1759616"/>
          </a:xfrm>
          <a:custGeom>
            <a:rect b="b" l="l" r="r" t="t"/>
            <a:pathLst>
              <a:path extrusionOk="0" h="1759616" w="2644232">
                <a:moveTo>
                  <a:pt x="0" y="0"/>
                </a:moveTo>
                <a:lnTo>
                  <a:pt x="2644232" y="0"/>
                </a:lnTo>
                <a:lnTo>
                  <a:pt x="2644232" y="1759616"/>
                </a:lnTo>
                <a:lnTo>
                  <a:pt x="0" y="1759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7605" r="333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pecial Elite"/>
              <a:buNone/>
              <a:defRPr i="0" sz="4400" u="none" cap="none" strike="noStrik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Narrow"/>
              <a:buChar char="•"/>
              <a:defRPr i="0" sz="3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Char char="–"/>
              <a:defRPr i="0" sz="2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•"/>
              <a:defRPr i="0" sz="2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  <a:defRPr i="0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Relationship Id="rId10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42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6.jpg"/><Relationship Id="rId5" Type="http://schemas.openxmlformats.org/officeDocument/2006/relationships/image" Target="../media/image17.png"/><Relationship Id="rId6" Type="http://schemas.openxmlformats.org/officeDocument/2006/relationships/image" Target="../media/image28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5.png"/><Relationship Id="rId8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11" Type="http://schemas.openxmlformats.org/officeDocument/2006/relationships/image" Target="../media/image8.png"/><Relationship Id="rId10" Type="http://schemas.openxmlformats.org/officeDocument/2006/relationships/image" Target="../media/image3.png"/><Relationship Id="rId12" Type="http://schemas.openxmlformats.org/officeDocument/2006/relationships/image" Target="../media/image4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37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718061" y="813293"/>
            <a:ext cx="8583300" cy="8583300"/>
          </a:xfrm>
          <a:custGeom>
            <a:rect b="b" l="l" r="r" t="t"/>
            <a:pathLst>
              <a:path extrusionOk="0" h="8583300" w="8583300">
                <a:moveTo>
                  <a:pt x="0" y="0"/>
                </a:moveTo>
                <a:lnTo>
                  <a:pt x="8583300" y="0"/>
                </a:lnTo>
                <a:lnTo>
                  <a:pt x="8583300" y="8583300"/>
                </a:lnTo>
                <a:lnTo>
                  <a:pt x="0" y="858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 rot="121391">
            <a:off x="5086230" y="1223811"/>
            <a:ext cx="7846822" cy="7839475"/>
          </a:xfrm>
          <a:custGeom>
            <a:rect b="b" l="l" r="r" t="t"/>
            <a:pathLst>
              <a:path extrusionOk="0" h="3252216" w="3255264">
                <a:moveTo>
                  <a:pt x="3255264" y="3252216"/>
                </a:moveTo>
                <a:lnTo>
                  <a:pt x="0" y="3252216"/>
                </a:lnTo>
                <a:lnTo>
                  <a:pt x="0" y="0"/>
                </a:lnTo>
                <a:lnTo>
                  <a:pt x="3255264" y="0"/>
                </a:lnTo>
                <a:lnTo>
                  <a:pt x="3255264" y="3252216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" r="-14" t="0"/>
            </a:stretch>
          </a:blipFill>
          <a:ln>
            <a:noFill/>
          </a:ln>
        </p:spPr>
      </p:sp>
      <p:pic>
        <p:nvPicPr>
          <p:cNvPr id="62" name="Google Shape;6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9947">
            <a:off x="5671201" y="1816550"/>
            <a:ext cx="6780900" cy="67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 rot="297752">
            <a:off x="3032814" y="6513118"/>
            <a:ext cx="3210398" cy="3267581"/>
          </a:xfrm>
          <a:custGeom>
            <a:rect b="b" l="l" r="r" t="t"/>
            <a:pathLst>
              <a:path extrusionOk="0" h="3267581" w="3210398">
                <a:moveTo>
                  <a:pt x="0" y="0"/>
                </a:moveTo>
                <a:lnTo>
                  <a:pt x="3210399" y="0"/>
                </a:lnTo>
                <a:lnTo>
                  <a:pt x="3210399" y="3267581"/>
                </a:lnTo>
                <a:lnTo>
                  <a:pt x="0" y="3267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" name="Google Shape;64;p9"/>
          <p:cNvSpPr/>
          <p:nvPr/>
        </p:nvSpPr>
        <p:spPr>
          <a:xfrm rot="192557">
            <a:off x="7398874" y="593335"/>
            <a:ext cx="3490251" cy="802758"/>
          </a:xfrm>
          <a:custGeom>
            <a:rect b="b" l="l" r="r" t="t"/>
            <a:pathLst>
              <a:path extrusionOk="0" h="802758" w="3490251">
                <a:moveTo>
                  <a:pt x="0" y="0"/>
                </a:moveTo>
                <a:lnTo>
                  <a:pt x="3490252" y="0"/>
                </a:lnTo>
                <a:lnTo>
                  <a:pt x="3490252" y="802758"/>
                </a:lnTo>
                <a:lnTo>
                  <a:pt x="0" y="802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5" name="Google Shape;65;p9"/>
          <p:cNvGrpSpPr/>
          <p:nvPr/>
        </p:nvGrpSpPr>
        <p:grpSpPr>
          <a:xfrm>
            <a:off x="5289314" y="6550152"/>
            <a:ext cx="908525" cy="1228043"/>
            <a:chOff x="0" y="-47397"/>
            <a:chExt cx="228603" cy="309000"/>
          </a:xfrm>
        </p:grpSpPr>
        <p:sp>
          <p:nvSpPr>
            <p:cNvPr id="66" name="Google Shape;66;p9"/>
            <p:cNvSpPr/>
            <p:nvPr/>
          </p:nvSpPr>
          <p:spPr>
            <a:xfrm>
              <a:off x="0" y="0"/>
              <a:ext cx="228589" cy="261596"/>
            </a:xfrm>
            <a:custGeom>
              <a:rect b="b" l="l" r="r" t="t"/>
              <a:pathLst>
                <a:path extrusionOk="0" h="261596" w="228589">
                  <a:moveTo>
                    <a:pt x="0" y="0"/>
                  </a:moveTo>
                  <a:lnTo>
                    <a:pt x="228589" y="0"/>
                  </a:lnTo>
                  <a:lnTo>
                    <a:pt x="228589" y="261596"/>
                  </a:lnTo>
                  <a:lnTo>
                    <a:pt x="0" y="2615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" name="Google Shape;67;p9"/>
            <p:cNvSpPr txBox="1"/>
            <p:nvPr/>
          </p:nvSpPr>
          <p:spPr>
            <a:xfrm>
              <a:off x="3" y="-47397"/>
              <a:ext cx="2286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my</a:t>
              </a:r>
              <a:endParaRPr/>
            </a:p>
          </p:txBody>
        </p:sp>
      </p:grpSp>
      <p:grpSp>
        <p:nvGrpSpPr>
          <p:cNvPr id="68" name="Google Shape;68;p9"/>
          <p:cNvGrpSpPr/>
          <p:nvPr/>
        </p:nvGrpSpPr>
        <p:grpSpPr>
          <a:xfrm>
            <a:off x="6516174" y="6550177"/>
            <a:ext cx="1366400" cy="1228043"/>
            <a:chOff x="0" y="-47391"/>
            <a:chExt cx="343814" cy="309000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343814" cy="261596"/>
            </a:xfrm>
            <a:custGeom>
              <a:rect b="b" l="l" r="r" t="t"/>
              <a:pathLst>
                <a:path extrusionOk="0" h="261596" w="343814">
                  <a:moveTo>
                    <a:pt x="0" y="0"/>
                  </a:moveTo>
                  <a:lnTo>
                    <a:pt x="343814" y="0"/>
                  </a:lnTo>
                  <a:lnTo>
                    <a:pt x="343814" y="261596"/>
                  </a:lnTo>
                  <a:lnTo>
                    <a:pt x="0" y="2615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0" name="Google Shape;70;p9"/>
            <p:cNvSpPr txBox="1"/>
            <p:nvPr/>
          </p:nvSpPr>
          <p:spPr>
            <a:xfrm>
              <a:off x="0" y="-47391"/>
              <a:ext cx="3438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year</a:t>
              </a:r>
              <a:endParaRPr/>
            </a:p>
          </p:txBody>
        </p:sp>
      </p:grpSp>
      <p:grpSp>
        <p:nvGrpSpPr>
          <p:cNvPr id="71" name="Google Shape;71;p9"/>
          <p:cNvGrpSpPr/>
          <p:nvPr/>
        </p:nvGrpSpPr>
        <p:grpSpPr>
          <a:xfrm>
            <a:off x="8200964" y="6550178"/>
            <a:ext cx="907481" cy="1228043"/>
            <a:chOff x="0" y="-47390"/>
            <a:chExt cx="228341" cy="309000"/>
          </a:xfrm>
        </p:grpSpPr>
        <p:sp>
          <p:nvSpPr>
            <p:cNvPr id="72" name="Google Shape;72;p9"/>
            <p:cNvSpPr/>
            <p:nvPr/>
          </p:nvSpPr>
          <p:spPr>
            <a:xfrm>
              <a:off x="0" y="0"/>
              <a:ext cx="228341" cy="261596"/>
            </a:xfrm>
            <a:custGeom>
              <a:rect b="b" l="l" r="r" t="t"/>
              <a:pathLst>
                <a:path extrusionOk="0" h="261596" w="228341">
                  <a:moveTo>
                    <a:pt x="0" y="0"/>
                  </a:moveTo>
                  <a:lnTo>
                    <a:pt x="228341" y="0"/>
                  </a:lnTo>
                  <a:lnTo>
                    <a:pt x="228341" y="261596"/>
                  </a:lnTo>
                  <a:lnTo>
                    <a:pt x="0" y="2615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3" name="Google Shape;73;p9"/>
            <p:cNvSpPr txBox="1"/>
            <p:nvPr/>
          </p:nvSpPr>
          <p:spPr>
            <a:xfrm>
              <a:off x="3" y="-47390"/>
              <a:ext cx="2283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in</a:t>
              </a:r>
              <a:endParaRPr/>
            </a:p>
          </p:txBody>
        </p:sp>
      </p:grpSp>
      <p:sp>
        <p:nvSpPr>
          <p:cNvPr id="74" name="Google Shape;74;p9"/>
          <p:cNvSpPr/>
          <p:nvPr/>
        </p:nvSpPr>
        <p:spPr>
          <a:xfrm rot="6861076">
            <a:off x="11641977" y="7199902"/>
            <a:ext cx="4008496" cy="1894014"/>
          </a:xfrm>
          <a:custGeom>
            <a:rect b="b" l="l" r="r" t="t"/>
            <a:pathLst>
              <a:path extrusionOk="0" h="1894014" w="4008496">
                <a:moveTo>
                  <a:pt x="0" y="0"/>
                </a:moveTo>
                <a:lnTo>
                  <a:pt x="4008495" y="0"/>
                </a:lnTo>
                <a:lnTo>
                  <a:pt x="4008495" y="1894014"/>
                </a:lnTo>
                <a:lnTo>
                  <a:pt x="0" y="1894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5" name="Google Shape;75;p9"/>
          <p:cNvGrpSpPr/>
          <p:nvPr/>
        </p:nvGrpSpPr>
        <p:grpSpPr>
          <a:xfrm>
            <a:off x="9426825" y="6550178"/>
            <a:ext cx="3170620" cy="1228043"/>
            <a:chOff x="-3" y="-47390"/>
            <a:chExt cx="797792" cy="309000"/>
          </a:xfrm>
        </p:grpSpPr>
        <p:sp>
          <p:nvSpPr>
            <p:cNvPr id="76" name="Google Shape;76;p9"/>
            <p:cNvSpPr/>
            <p:nvPr/>
          </p:nvSpPr>
          <p:spPr>
            <a:xfrm>
              <a:off x="0" y="0"/>
              <a:ext cx="797789" cy="261596"/>
            </a:xfrm>
            <a:custGeom>
              <a:rect b="b" l="l" r="r" t="t"/>
              <a:pathLst>
                <a:path extrusionOk="0" h="261596" w="797789">
                  <a:moveTo>
                    <a:pt x="0" y="0"/>
                  </a:moveTo>
                  <a:lnTo>
                    <a:pt x="797789" y="0"/>
                  </a:lnTo>
                  <a:lnTo>
                    <a:pt x="797789" y="261596"/>
                  </a:lnTo>
                  <a:lnTo>
                    <a:pt x="0" y="2615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7" name="Google Shape;77;p9"/>
            <p:cNvSpPr txBox="1"/>
            <p:nvPr/>
          </p:nvSpPr>
          <p:spPr>
            <a:xfrm>
              <a:off x="-3" y="-47390"/>
              <a:ext cx="7977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breakdowns</a:t>
              </a:r>
              <a:endParaRPr/>
            </a:p>
          </p:txBody>
        </p:sp>
      </p:grpSp>
      <p:sp>
        <p:nvSpPr>
          <p:cNvPr id="78" name="Google Shape;78;p9"/>
          <p:cNvSpPr/>
          <p:nvPr/>
        </p:nvSpPr>
        <p:spPr>
          <a:xfrm rot="130810">
            <a:off x="12153982" y="2498208"/>
            <a:ext cx="2461131" cy="2461131"/>
          </a:xfrm>
          <a:custGeom>
            <a:rect b="b" l="l" r="r" t="t"/>
            <a:pathLst>
              <a:path extrusionOk="0" h="2461131" w="2461131">
                <a:moveTo>
                  <a:pt x="0" y="0"/>
                </a:moveTo>
                <a:lnTo>
                  <a:pt x="2461131" y="0"/>
                </a:lnTo>
                <a:lnTo>
                  <a:pt x="2461131" y="2461130"/>
                </a:lnTo>
                <a:lnTo>
                  <a:pt x="0" y="2461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9" name="Google Shape;79;p9"/>
          <p:cNvGrpSpPr/>
          <p:nvPr/>
        </p:nvGrpSpPr>
        <p:grpSpPr>
          <a:xfrm rot="95966">
            <a:off x="8671555" y="8003230"/>
            <a:ext cx="975281" cy="969004"/>
            <a:chOff x="0" y="0"/>
            <a:chExt cx="876703" cy="871060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876703" cy="871060"/>
            </a:xfrm>
            <a:custGeom>
              <a:rect b="b" l="l" r="r" t="t"/>
              <a:pathLst>
                <a:path extrusionOk="0" h="871060" w="876703">
                  <a:moveTo>
                    <a:pt x="438352" y="0"/>
                  </a:moveTo>
                  <a:cubicBezTo>
                    <a:pt x="196257" y="0"/>
                    <a:pt x="0" y="194993"/>
                    <a:pt x="0" y="435530"/>
                  </a:cubicBezTo>
                  <a:cubicBezTo>
                    <a:pt x="0" y="676067"/>
                    <a:pt x="196257" y="871060"/>
                    <a:pt x="438352" y="871060"/>
                  </a:cubicBezTo>
                  <a:cubicBezTo>
                    <a:pt x="680447" y="871060"/>
                    <a:pt x="876703" y="676067"/>
                    <a:pt x="876703" y="435530"/>
                  </a:cubicBezTo>
                  <a:cubicBezTo>
                    <a:pt x="876703" y="194993"/>
                    <a:pt x="680447" y="0"/>
                    <a:pt x="438352" y="0"/>
                  </a:cubicBezTo>
                  <a:close/>
                </a:path>
              </a:pathLst>
            </a:custGeom>
            <a:solidFill>
              <a:srgbClr val="EF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81" name="Google Shape;81;p9"/>
            <p:cNvSpPr txBox="1"/>
            <p:nvPr/>
          </p:nvSpPr>
          <p:spPr>
            <a:xfrm>
              <a:off x="82191" y="14987"/>
              <a:ext cx="712322" cy="7744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0825" lIns="70825" spcFirstLastPara="1" rIns="70825" wrap="square" tIns="70825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0F1A38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</a:t>
              </a:r>
              <a:endParaRPr b="1"/>
            </a:p>
          </p:txBody>
        </p:sp>
      </p:grpSp>
      <p:grpSp>
        <p:nvGrpSpPr>
          <p:cNvPr id="82" name="Google Shape;82;p9"/>
          <p:cNvGrpSpPr/>
          <p:nvPr/>
        </p:nvGrpSpPr>
        <p:grpSpPr>
          <a:xfrm rot="95966">
            <a:off x="9648176" y="8061168"/>
            <a:ext cx="975281" cy="969004"/>
            <a:chOff x="0" y="0"/>
            <a:chExt cx="876703" cy="871060"/>
          </a:xfrm>
        </p:grpSpPr>
        <p:sp>
          <p:nvSpPr>
            <p:cNvPr id="83" name="Google Shape;83;p9"/>
            <p:cNvSpPr/>
            <p:nvPr/>
          </p:nvSpPr>
          <p:spPr>
            <a:xfrm>
              <a:off x="0" y="0"/>
              <a:ext cx="876703" cy="871060"/>
            </a:xfrm>
            <a:custGeom>
              <a:rect b="b" l="l" r="r" t="t"/>
              <a:pathLst>
                <a:path extrusionOk="0" h="871060" w="876703">
                  <a:moveTo>
                    <a:pt x="438352" y="0"/>
                  </a:moveTo>
                  <a:cubicBezTo>
                    <a:pt x="196257" y="0"/>
                    <a:pt x="0" y="194993"/>
                    <a:pt x="0" y="435530"/>
                  </a:cubicBezTo>
                  <a:cubicBezTo>
                    <a:pt x="0" y="676067"/>
                    <a:pt x="196257" y="871060"/>
                    <a:pt x="438352" y="871060"/>
                  </a:cubicBezTo>
                  <a:cubicBezTo>
                    <a:pt x="680447" y="871060"/>
                    <a:pt x="876703" y="676067"/>
                    <a:pt x="876703" y="435530"/>
                  </a:cubicBezTo>
                  <a:cubicBezTo>
                    <a:pt x="876703" y="194993"/>
                    <a:pt x="680447" y="0"/>
                    <a:pt x="438352" y="0"/>
                  </a:cubicBezTo>
                  <a:close/>
                </a:path>
              </a:pathLst>
            </a:custGeom>
            <a:solidFill>
              <a:srgbClr val="EF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84" name="Google Shape;84;p9"/>
            <p:cNvSpPr txBox="1"/>
            <p:nvPr/>
          </p:nvSpPr>
          <p:spPr>
            <a:xfrm>
              <a:off x="82191" y="14987"/>
              <a:ext cx="712322" cy="7744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0825" lIns="70825" spcFirstLastPara="1" rIns="70825" wrap="square" tIns="70825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0F1A38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0</a:t>
              </a:r>
              <a:endParaRPr b="1"/>
            </a:p>
          </p:txBody>
        </p:sp>
      </p:grpSp>
      <p:grpSp>
        <p:nvGrpSpPr>
          <p:cNvPr id="85" name="Google Shape;85;p9"/>
          <p:cNvGrpSpPr/>
          <p:nvPr/>
        </p:nvGrpSpPr>
        <p:grpSpPr>
          <a:xfrm rot="95966">
            <a:off x="10628693" y="7992071"/>
            <a:ext cx="975281" cy="969004"/>
            <a:chOff x="0" y="0"/>
            <a:chExt cx="876703" cy="871060"/>
          </a:xfrm>
        </p:grpSpPr>
        <p:sp>
          <p:nvSpPr>
            <p:cNvPr id="86" name="Google Shape;86;p9"/>
            <p:cNvSpPr/>
            <p:nvPr/>
          </p:nvSpPr>
          <p:spPr>
            <a:xfrm>
              <a:off x="0" y="0"/>
              <a:ext cx="876703" cy="871060"/>
            </a:xfrm>
            <a:custGeom>
              <a:rect b="b" l="l" r="r" t="t"/>
              <a:pathLst>
                <a:path extrusionOk="0" h="871060" w="876703">
                  <a:moveTo>
                    <a:pt x="438352" y="0"/>
                  </a:moveTo>
                  <a:cubicBezTo>
                    <a:pt x="196257" y="0"/>
                    <a:pt x="0" y="194993"/>
                    <a:pt x="0" y="435530"/>
                  </a:cubicBezTo>
                  <a:cubicBezTo>
                    <a:pt x="0" y="676067"/>
                    <a:pt x="196257" y="871060"/>
                    <a:pt x="438352" y="871060"/>
                  </a:cubicBezTo>
                  <a:cubicBezTo>
                    <a:pt x="680447" y="871060"/>
                    <a:pt x="876703" y="676067"/>
                    <a:pt x="876703" y="435530"/>
                  </a:cubicBezTo>
                  <a:cubicBezTo>
                    <a:pt x="876703" y="194993"/>
                    <a:pt x="680447" y="0"/>
                    <a:pt x="438352" y="0"/>
                  </a:cubicBezTo>
                  <a:close/>
                </a:path>
              </a:pathLst>
            </a:custGeom>
            <a:solidFill>
              <a:srgbClr val="EF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87" name="Google Shape;87;p9"/>
            <p:cNvSpPr txBox="1"/>
            <p:nvPr/>
          </p:nvSpPr>
          <p:spPr>
            <a:xfrm>
              <a:off x="82191" y="14987"/>
              <a:ext cx="712322" cy="7744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0825" lIns="70825" spcFirstLastPara="1" rIns="70825" wrap="square" tIns="70825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0F1A38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</a:t>
              </a:r>
              <a:endParaRPr b="1"/>
            </a:p>
          </p:txBody>
        </p:sp>
      </p:grpSp>
      <p:grpSp>
        <p:nvGrpSpPr>
          <p:cNvPr id="88" name="Google Shape;88;p9"/>
          <p:cNvGrpSpPr/>
          <p:nvPr/>
        </p:nvGrpSpPr>
        <p:grpSpPr>
          <a:xfrm rot="95966">
            <a:off x="11603990" y="8093169"/>
            <a:ext cx="975281" cy="969004"/>
            <a:chOff x="0" y="0"/>
            <a:chExt cx="876703" cy="871060"/>
          </a:xfrm>
        </p:grpSpPr>
        <p:sp>
          <p:nvSpPr>
            <p:cNvPr id="89" name="Google Shape;89;p9"/>
            <p:cNvSpPr/>
            <p:nvPr/>
          </p:nvSpPr>
          <p:spPr>
            <a:xfrm>
              <a:off x="0" y="0"/>
              <a:ext cx="876703" cy="871060"/>
            </a:xfrm>
            <a:custGeom>
              <a:rect b="b" l="l" r="r" t="t"/>
              <a:pathLst>
                <a:path extrusionOk="0" h="871060" w="876703">
                  <a:moveTo>
                    <a:pt x="438352" y="0"/>
                  </a:moveTo>
                  <a:cubicBezTo>
                    <a:pt x="196257" y="0"/>
                    <a:pt x="0" y="194993"/>
                    <a:pt x="0" y="435530"/>
                  </a:cubicBezTo>
                  <a:cubicBezTo>
                    <a:pt x="0" y="676067"/>
                    <a:pt x="196257" y="871060"/>
                    <a:pt x="438352" y="871060"/>
                  </a:cubicBezTo>
                  <a:cubicBezTo>
                    <a:pt x="680447" y="871060"/>
                    <a:pt x="876703" y="676067"/>
                    <a:pt x="876703" y="435530"/>
                  </a:cubicBezTo>
                  <a:cubicBezTo>
                    <a:pt x="876703" y="194993"/>
                    <a:pt x="680447" y="0"/>
                    <a:pt x="438352" y="0"/>
                  </a:cubicBezTo>
                  <a:close/>
                </a:path>
              </a:pathLst>
            </a:custGeom>
            <a:solidFill>
              <a:srgbClr val="EF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90" name="Google Shape;90;p9"/>
            <p:cNvSpPr txBox="1"/>
            <p:nvPr/>
          </p:nvSpPr>
          <p:spPr>
            <a:xfrm>
              <a:off x="82191" y="14987"/>
              <a:ext cx="712322" cy="7744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0825" lIns="70825" spcFirstLastPara="1" rIns="70825" wrap="square" tIns="70825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0F1A38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0</a:t>
              </a:r>
              <a:endParaRPr b="1"/>
            </a:p>
          </p:txBody>
        </p:sp>
      </p:grpSp>
      <p:sp>
        <p:nvSpPr>
          <p:cNvPr id="91" name="Google Shape;91;p9"/>
          <p:cNvSpPr/>
          <p:nvPr/>
        </p:nvSpPr>
        <p:spPr>
          <a:xfrm rot="617448">
            <a:off x="2778247" y="-4485508"/>
            <a:ext cx="4907834" cy="8229600"/>
          </a:xfrm>
          <a:custGeom>
            <a:rect b="b" l="l" r="r" t="t"/>
            <a:pathLst>
              <a:path extrusionOk="0" h="8229600" w="4907834">
                <a:moveTo>
                  <a:pt x="0" y="0"/>
                </a:moveTo>
                <a:lnTo>
                  <a:pt x="4907834" y="0"/>
                </a:lnTo>
                <a:lnTo>
                  <a:pt x="49078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8"/>
          <p:cNvGrpSpPr/>
          <p:nvPr/>
        </p:nvGrpSpPr>
        <p:grpSpPr>
          <a:xfrm>
            <a:off x="-1276322" y="-76327"/>
            <a:ext cx="20840643" cy="10439654"/>
            <a:chOff x="0" y="0"/>
            <a:chExt cx="27787524" cy="13919539"/>
          </a:xfrm>
        </p:grpSpPr>
        <p:sp>
          <p:nvSpPr>
            <p:cNvPr id="274" name="Google Shape;274;p18"/>
            <p:cNvSpPr/>
            <p:nvPr/>
          </p:nvSpPr>
          <p:spPr>
            <a:xfrm>
              <a:off x="0" y="0"/>
              <a:ext cx="13919539" cy="13919539"/>
            </a:xfrm>
            <a:custGeom>
              <a:rect b="b" l="l" r="r" t="t"/>
              <a:pathLst>
                <a:path extrusionOk="0" h="13919539" w="13919539">
                  <a:moveTo>
                    <a:pt x="0" y="0"/>
                  </a:moveTo>
                  <a:lnTo>
                    <a:pt x="13919539" y="0"/>
                  </a:lnTo>
                  <a:lnTo>
                    <a:pt x="13919539" y="13919539"/>
                  </a:lnTo>
                  <a:lnTo>
                    <a:pt x="0" y="139195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5" name="Google Shape;275;p18"/>
            <p:cNvSpPr/>
            <p:nvPr/>
          </p:nvSpPr>
          <p:spPr>
            <a:xfrm>
              <a:off x="13867985" y="0"/>
              <a:ext cx="13919539" cy="13919539"/>
            </a:xfrm>
            <a:custGeom>
              <a:rect b="b" l="l" r="r" t="t"/>
              <a:pathLst>
                <a:path extrusionOk="0" h="13919539" w="13919539">
                  <a:moveTo>
                    <a:pt x="0" y="0"/>
                  </a:moveTo>
                  <a:lnTo>
                    <a:pt x="13919539" y="0"/>
                  </a:lnTo>
                  <a:lnTo>
                    <a:pt x="13919539" y="13919539"/>
                  </a:lnTo>
                  <a:lnTo>
                    <a:pt x="0" y="139195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76" name="Google Shape;276;p18"/>
          <p:cNvGrpSpPr/>
          <p:nvPr/>
        </p:nvGrpSpPr>
        <p:grpSpPr>
          <a:xfrm>
            <a:off x="714865" y="521369"/>
            <a:ext cx="16858270" cy="9171932"/>
            <a:chOff x="0" y="-19050"/>
            <a:chExt cx="4440038" cy="2415653"/>
          </a:xfrm>
        </p:grpSpPr>
        <p:sp>
          <p:nvSpPr>
            <p:cNvPr id="277" name="Google Shape;277;p18"/>
            <p:cNvSpPr/>
            <p:nvPr/>
          </p:nvSpPr>
          <p:spPr>
            <a:xfrm>
              <a:off x="0" y="0"/>
              <a:ext cx="4440038" cy="2396603"/>
            </a:xfrm>
            <a:custGeom>
              <a:rect b="b" l="l" r="r" t="t"/>
              <a:pathLst>
                <a:path extrusionOk="0" h="2396603" w="4440038">
                  <a:moveTo>
                    <a:pt x="0" y="0"/>
                  </a:moveTo>
                  <a:lnTo>
                    <a:pt x="4440038" y="0"/>
                  </a:lnTo>
                  <a:lnTo>
                    <a:pt x="4440038" y="2396603"/>
                  </a:lnTo>
                  <a:lnTo>
                    <a:pt x="0" y="23966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8" name="Google Shape;278;p18"/>
            <p:cNvSpPr txBox="1"/>
            <p:nvPr/>
          </p:nvSpPr>
          <p:spPr>
            <a:xfrm>
              <a:off x="0" y="-19050"/>
              <a:ext cx="4440038" cy="24156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8"/>
          <p:cNvSpPr txBox="1"/>
          <p:nvPr/>
        </p:nvSpPr>
        <p:spPr>
          <a:xfrm>
            <a:off x="3377480" y="2482824"/>
            <a:ext cx="1153303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This presentation template is free for everyone to use, thanks to the following:</a:t>
            </a:r>
            <a:endParaRPr/>
          </a:p>
        </p:txBody>
      </p:sp>
      <p:sp>
        <p:nvSpPr>
          <p:cNvPr id="280" name="Google Shape;280;p18"/>
          <p:cNvSpPr txBox="1"/>
          <p:nvPr/>
        </p:nvSpPr>
        <p:spPr>
          <a:xfrm>
            <a:off x="3377480" y="5260305"/>
            <a:ext cx="1153303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for this presentation template</a:t>
            </a:r>
            <a:endParaRPr/>
          </a:p>
        </p:txBody>
      </p:sp>
      <p:sp>
        <p:nvSpPr>
          <p:cNvPr id="281" name="Google Shape;281;p18"/>
          <p:cNvSpPr txBox="1"/>
          <p:nvPr/>
        </p:nvSpPr>
        <p:spPr>
          <a:xfrm>
            <a:off x="3377480" y="7317672"/>
            <a:ext cx="11533039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for the photos, graphics, and elements</a:t>
            </a:r>
            <a:endParaRPr/>
          </a:p>
        </p:txBody>
      </p:sp>
      <p:sp>
        <p:nvSpPr>
          <p:cNvPr id="282" name="Google Shape;282;p18"/>
          <p:cNvSpPr txBox="1"/>
          <p:nvPr/>
        </p:nvSpPr>
        <p:spPr>
          <a:xfrm>
            <a:off x="5469973" y="1212730"/>
            <a:ext cx="7348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000000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Credits</a:t>
            </a:r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5004582" y="6508064"/>
            <a:ext cx="827883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F1A38"/>
                </a:solidFill>
                <a:latin typeface="Special Elite"/>
                <a:ea typeface="Special Elite"/>
                <a:cs typeface="Special Elite"/>
                <a:sym typeface="Special Elite"/>
              </a:rPr>
              <a:t>Pexels, Pixabay, Sketchify</a:t>
            </a:r>
            <a:endParaRPr/>
          </a:p>
        </p:txBody>
      </p:sp>
      <p:sp>
        <p:nvSpPr>
          <p:cNvPr id="284" name="Google Shape;284;p18"/>
          <p:cNvSpPr txBox="1"/>
          <p:nvPr/>
        </p:nvSpPr>
        <p:spPr>
          <a:xfrm>
            <a:off x="7108732" y="8422556"/>
            <a:ext cx="407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Happy designing!</a:t>
            </a:r>
            <a:endParaRPr>
              <a:highlight>
                <a:srgbClr val="FFED00"/>
              </a:highlight>
            </a:endParaRPr>
          </a:p>
        </p:txBody>
      </p:sp>
      <p:pic>
        <p:nvPicPr>
          <p:cNvPr id="285" name="Google Shape;2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900" y="3808884"/>
            <a:ext cx="5830200" cy="14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0"/>
          <p:cNvGrpSpPr/>
          <p:nvPr/>
        </p:nvGrpSpPr>
        <p:grpSpPr>
          <a:xfrm>
            <a:off x="8143269" y="6988899"/>
            <a:ext cx="9116128" cy="1166315"/>
            <a:chOff x="0" y="-17901"/>
            <a:chExt cx="2293802" cy="293468"/>
          </a:xfrm>
        </p:grpSpPr>
        <p:sp>
          <p:nvSpPr>
            <p:cNvPr id="97" name="Google Shape;97;p10"/>
            <p:cNvSpPr/>
            <p:nvPr/>
          </p:nvSpPr>
          <p:spPr>
            <a:xfrm>
              <a:off x="0" y="0"/>
              <a:ext cx="2293777" cy="275567"/>
            </a:xfrm>
            <a:custGeom>
              <a:rect b="b" l="l" r="r" t="t"/>
              <a:pathLst>
                <a:path extrusionOk="0" h="275567" w="2293777">
                  <a:moveTo>
                    <a:pt x="0" y="0"/>
                  </a:moveTo>
                  <a:lnTo>
                    <a:pt x="2293777" y="0"/>
                  </a:lnTo>
                  <a:lnTo>
                    <a:pt x="2293777" y="275567"/>
                  </a:lnTo>
                  <a:lnTo>
                    <a:pt x="0" y="2755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8" name="Google Shape;98;p10"/>
            <p:cNvSpPr txBox="1"/>
            <p:nvPr/>
          </p:nvSpPr>
          <p:spPr>
            <a:xfrm>
              <a:off x="2" y="-17901"/>
              <a:ext cx="22938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For always messaging me outside of work hours and following up on every single task.</a:t>
              </a:r>
              <a:endParaRPr/>
            </a:p>
          </p:txBody>
        </p:sp>
      </p:grpSp>
      <p:sp>
        <p:nvSpPr>
          <p:cNvPr id="99" name="Google Shape;99;p10"/>
          <p:cNvSpPr/>
          <p:nvPr/>
        </p:nvSpPr>
        <p:spPr>
          <a:xfrm rot="-555399">
            <a:off x="-60437" y="2325797"/>
            <a:ext cx="7082424" cy="7069547"/>
          </a:xfrm>
          <a:custGeom>
            <a:rect b="b" l="l" r="r" t="t"/>
            <a:pathLst>
              <a:path extrusionOk="0" h="7069547" w="7082424">
                <a:moveTo>
                  <a:pt x="0" y="0"/>
                </a:moveTo>
                <a:lnTo>
                  <a:pt x="7082425" y="0"/>
                </a:lnTo>
                <a:lnTo>
                  <a:pt x="7082425" y="7069547"/>
                </a:lnTo>
                <a:lnTo>
                  <a:pt x="0" y="7069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0"/>
          <p:cNvSpPr/>
          <p:nvPr/>
        </p:nvSpPr>
        <p:spPr>
          <a:xfrm>
            <a:off x="723802" y="536203"/>
            <a:ext cx="6607163" cy="9750797"/>
          </a:xfrm>
          <a:custGeom>
            <a:rect b="b" l="l" r="r" t="t"/>
            <a:pathLst>
              <a:path extrusionOk="0" h="9750797" w="6607163">
                <a:moveTo>
                  <a:pt x="0" y="0"/>
                </a:moveTo>
                <a:lnTo>
                  <a:pt x="6607163" y="0"/>
                </a:lnTo>
                <a:lnTo>
                  <a:pt x="6607163" y="9750797"/>
                </a:lnTo>
                <a:lnTo>
                  <a:pt x="0" y="97507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9000"/>
            </a:blip>
            <a:stretch>
              <a:fillRect b="0" l="-513" r="-512" t="-2749"/>
            </a:stretch>
          </a:blipFill>
          <a:ln>
            <a:noFill/>
          </a:ln>
        </p:spPr>
      </p:sp>
      <p:grpSp>
        <p:nvGrpSpPr>
          <p:cNvPr id="101" name="Google Shape;101;p10"/>
          <p:cNvGrpSpPr/>
          <p:nvPr/>
        </p:nvGrpSpPr>
        <p:grpSpPr>
          <a:xfrm>
            <a:off x="2574442" y="1851176"/>
            <a:ext cx="2499012" cy="918255"/>
            <a:chOff x="0" y="-24289"/>
            <a:chExt cx="628802" cy="231051"/>
          </a:xfrm>
        </p:grpSpPr>
        <p:sp>
          <p:nvSpPr>
            <p:cNvPr id="102" name="Google Shape;102;p10"/>
            <p:cNvSpPr/>
            <p:nvPr/>
          </p:nvSpPr>
          <p:spPr>
            <a:xfrm>
              <a:off x="0" y="0"/>
              <a:ext cx="628665" cy="206762"/>
            </a:xfrm>
            <a:custGeom>
              <a:rect b="b" l="l" r="r" t="t"/>
              <a:pathLst>
                <a:path extrusionOk="0" h="206762" w="628665">
                  <a:moveTo>
                    <a:pt x="0" y="0"/>
                  </a:moveTo>
                  <a:lnTo>
                    <a:pt x="628665" y="0"/>
                  </a:lnTo>
                  <a:lnTo>
                    <a:pt x="628665" y="206762"/>
                  </a:lnTo>
                  <a:lnTo>
                    <a:pt x="0" y="2067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3" name="Google Shape;103;p10"/>
            <p:cNvSpPr txBox="1"/>
            <p:nvPr/>
          </p:nvSpPr>
          <p:spPr>
            <a:xfrm>
              <a:off x="2" y="-24289"/>
              <a:ext cx="628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(My boss)</a:t>
              </a:r>
              <a:endParaRPr/>
            </a:p>
          </p:txBody>
        </p:sp>
      </p:grpSp>
      <p:sp>
        <p:nvSpPr>
          <p:cNvPr id="104" name="Google Shape;104;p10"/>
          <p:cNvSpPr/>
          <p:nvPr/>
        </p:nvSpPr>
        <p:spPr>
          <a:xfrm>
            <a:off x="5187676" y="4661099"/>
            <a:ext cx="2492409" cy="2398944"/>
          </a:xfrm>
          <a:custGeom>
            <a:rect b="b" l="l" r="r" t="t"/>
            <a:pathLst>
              <a:path extrusionOk="0" h="2398944" w="2492409">
                <a:moveTo>
                  <a:pt x="0" y="0"/>
                </a:moveTo>
                <a:lnTo>
                  <a:pt x="2492409" y="0"/>
                </a:lnTo>
                <a:lnTo>
                  <a:pt x="2492409" y="2398943"/>
                </a:lnTo>
                <a:lnTo>
                  <a:pt x="0" y="239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0"/>
          <p:cNvSpPr/>
          <p:nvPr/>
        </p:nvSpPr>
        <p:spPr>
          <a:xfrm rot="-383268">
            <a:off x="-1097706" y="1976777"/>
            <a:ext cx="3195793" cy="1030643"/>
          </a:xfrm>
          <a:custGeom>
            <a:rect b="b" l="l" r="r" t="t"/>
            <a:pathLst>
              <a:path extrusionOk="0" h="1030643" w="3195793">
                <a:moveTo>
                  <a:pt x="0" y="0"/>
                </a:moveTo>
                <a:lnTo>
                  <a:pt x="3195793" y="0"/>
                </a:lnTo>
                <a:lnTo>
                  <a:pt x="3195793" y="1030643"/>
                </a:lnTo>
                <a:lnTo>
                  <a:pt x="0" y="1030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0"/>
          <p:cNvSpPr txBox="1"/>
          <p:nvPr/>
        </p:nvSpPr>
        <p:spPr>
          <a:xfrm>
            <a:off x="8249593" y="2715589"/>
            <a:ext cx="89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The Biggest Stressor Award goes to:</a:t>
            </a:r>
            <a:endParaRPr>
              <a:highlight>
                <a:srgbClr val="FFED00"/>
              </a:highlight>
            </a:endParaRPr>
          </a:p>
        </p:txBody>
      </p:sp>
      <p:sp>
        <p:nvSpPr>
          <p:cNvPr id="107" name="Google Shape;107;p10"/>
          <p:cNvSpPr txBox="1"/>
          <p:nvPr/>
        </p:nvSpPr>
        <p:spPr>
          <a:xfrm>
            <a:off x="8228440" y="4388604"/>
            <a:ext cx="8945689" cy="2455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0" u="none" cap="none" strike="noStrike">
                <a:solidFill>
                  <a:srgbClr val="000000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Dominico Pascal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/>
          <p:nvPr/>
        </p:nvSpPr>
        <p:spPr>
          <a:xfrm flipH="1">
            <a:off x="9749822" y="5355590"/>
            <a:ext cx="5353437" cy="4992080"/>
          </a:xfrm>
          <a:custGeom>
            <a:rect b="b" l="l" r="r" t="t"/>
            <a:pathLst>
              <a:path extrusionOk="0" h="4992080" w="5353437">
                <a:moveTo>
                  <a:pt x="5353437" y="0"/>
                </a:moveTo>
                <a:lnTo>
                  <a:pt x="0" y="0"/>
                </a:lnTo>
                <a:lnTo>
                  <a:pt x="0" y="4992080"/>
                </a:lnTo>
                <a:lnTo>
                  <a:pt x="5353437" y="4992080"/>
                </a:lnTo>
                <a:lnTo>
                  <a:pt x="535343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1"/>
          <p:cNvSpPr/>
          <p:nvPr/>
        </p:nvSpPr>
        <p:spPr>
          <a:xfrm>
            <a:off x="11915717" y="0"/>
            <a:ext cx="6375084" cy="10287000"/>
          </a:xfrm>
          <a:custGeom>
            <a:rect b="b" l="l" r="r" t="t"/>
            <a:pathLst>
              <a:path extrusionOk="0" h="10287000" w="6375084">
                <a:moveTo>
                  <a:pt x="0" y="0"/>
                </a:moveTo>
                <a:lnTo>
                  <a:pt x="6375084" y="0"/>
                </a:lnTo>
                <a:lnTo>
                  <a:pt x="63750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8000"/>
            </a:blip>
            <a:stretch>
              <a:fillRect b="0" l="-61357" r="0" t="0"/>
            </a:stretch>
          </a:blipFill>
          <a:ln>
            <a:noFill/>
          </a:ln>
        </p:spPr>
      </p:sp>
      <p:sp>
        <p:nvSpPr>
          <p:cNvPr id="114" name="Google Shape;114;p11"/>
          <p:cNvSpPr txBox="1"/>
          <p:nvPr/>
        </p:nvSpPr>
        <p:spPr>
          <a:xfrm>
            <a:off x="1028700" y="1701075"/>
            <a:ext cx="8951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Just Another Hand"/>
                <a:ea typeface="Just Another Hand"/>
                <a:cs typeface="Just Another Hand"/>
                <a:sym typeface="Just Another Hand"/>
              </a:rPr>
              <a:t>Worst crash out</a:t>
            </a:r>
            <a:endParaRPr>
              <a:highlight>
                <a:srgbClr val="FFED00"/>
              </a:highlight>
            </a:endParaRPr>
          </a:p>
        </p:txBody>
      </p:sp>
      <p:sp>
        <p:nvSpPr>
          <p:cNvPr id="115" name="Google Shape;115;p11"/>
          <p:cNvSpPr txBox="1"/>
          <p:nvPr/>
        </p:nvSpPr>
        <p:spPr>
          <a:xfrm>
            <a:off x="1028700" y="6256020"/>
            <a:ext cx="45261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Special Elite"/>
                <a:ea typeface="Special Elite"/>
                <a:cs typeface="Special Elite"/>
                <a:sym typeface="Special Elite"/>
              </a:rPr>
              <a:t>Location: 123 Anywhere St., Any City, ST 12345</a:t>
            </a:r>
            <a:endParaRPr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Special Elite"/>
                <a:ea typeface="Special Elite"/>
                <a:cs typeface="Special Elite"/>
                <a:sym typeface="Special Elite"/>
              </a:rPr>
              <a:t>(my home office)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16" name="Google Shape;116;p11"/>
          <p:cNvSpPr txBox="1"/>
          <p:nvPr/>
        </p:nvSpPr>
        <p:spPr>
          <a:xfrm>
            <a:off x="6612875" y="6256025"/>
            <a:ext cx="63750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Special Elite"/>
                <a:ea typeface="Special Elite"/>
                <a:cs typeface="Special Elite"/>
                <a:sym typeface="Special Elite"/>
              </a:rPr>
              <a:t>Reason: I checked my savings account after paying for the previous month’s credit card bill.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1028700" y="5076825"/>
            <a:ext cx="4526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Special Elite"/>
                <a:ea typeface="Special Elite"/>
                <a:cs typeface="Special Elite"/>
                <a:sym typeface="Special Elite"/>
              </a:rPr>
              <a:t>Date: March 30, 2030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18" name="Google Shape;118;p11"/>
          <p:cNvSpPr txBox="1"/>
          <p:nvPr/>
        </p:nvSpPr>
        <p:spPr>
          <a:xfrm>
            <a:off x="6612886" y="5076825"/>
            <a:ext cx="423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Special Elite"/>
                <a:ea typeface="Special Elite"/>
                <a:cs typeface="Special Elite"/>
                <a:sym typeface="Special Elite"/>
              </a:rPr>
              <a:t>Duration: 30 minutes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19" name="Google Shape;119;p11"/>
          <p:cNvSpPr/>
          <p:nvPr/>
        </p:nvSpPr>
        <p:spPr>
          <a:xfrm>
            <a:off x="16477063" y="593772"/>
            <a:ext cx="2063379" cy="2274265"/>
          </a:xfrm>
          <a:custGeom>
            <a:rect b="b" l="l" r="r" t="t"/>
            <a:pathLst>
              <a:path extrusionOk="0" h="2274265" w="2063379">
                <a:moveTo>
                  <a:pt x="0" y="0"/>
                </a:moveTo>
                <a:lnTo>
                  <a:pt x="2063379" y="0"/>
                </a:lnTo>
                <a:lnTo>
                  <a:pt x="2063379" y="2274266"/>
                </a:lnTo>
                <a:lnTo>
                  <a:pt x="0" y="2274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8871870" y="6832651"/>
            <a:ext cx="8387650" cy="1217313"/>
            <a:chOff x="0" y="-18470"/>
            <a:chExt cx="2110501" cy="306300"/>
          </a:xfrm>
        </p:grpSpPr>
        <p:sp>
          <p:nvSpPr>
            <p:cNvPr id="125" name="Google Shape;125;p12"/>
            <p:cNvSpPr/>
            <p:nvPr/>
          </p:nvSpPr>
          <p:spPr>
            <a:xfrm>
              <a:off x="0" y="0"/>
              <a:ext cx="2110446" cy="287748"/>
            </a:xfrm>
            <a:custGeom>
              <a:rect b="b" l="l" r="r" t="t"/>
              <a:pathLst>
                <a:path extrusionOk="0" h="287748" w="2110446">
                  <a:moveTo>
                    <a:pt x="0" y="0"/>
                  </a:moveTo>
                  <a:lnTo>
                    <a:pt x="2110446" y="0"/>
                  </a:lnTo>
                  <a:lnTo>
                    <a:pt x="2110446" y="287748"/>
                  </a:lnTo>
                  <a:lnTo>
                    <a:pt x="0" y="287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" name="Google Shape;126;p12"/>
            <p:cNvSpPr txBox="1"/>
            <p:nvPr/>
          </p:nvSpPr>
          <p:spPr>
            <a:xfrm>
              <a:off x="1" y="-18470"/>
              <a:ext cx="21105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Because nothing’s cozier than crashing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out all curled up under my sheets.</a:t>
              </a:r>
              <a:endParaRPr/>
            </a:p>
          </p:txBody>
        </p:sp>
      </p:grpSp>
      <p:sp>
        <p:nvSpPr>
          <p:cNvPr id="127" name="Google Shape;127;p12"/>
          <p:cNvSpPr/>
          <p:nvPr/>
        </p:nvSpPr>
        <p:spPr>
          <a:xfrm flipH="1">
            <a:off x="-228600" y="-433023"/>
            <a:ext cx="5006947" cy="4114800"/>
          </a:xfrm>
          <a:custGeom>
            <a:rect b="b" l="l" r="r" t="t"/>
            <a:pathLst>
              <a:path extrusionOk="0" h="4114800" w="5006947">
                <a:moveTo>
                  <a:pt x="5006947" y="0"/>
                </a:moveTo>
                <a:lnTo>
                  <a:pt x="0" y="0"/>
                </a:lnTo>
                <a:lnTo>
                  <a:pt x="0" y="4114800"/>
                </a:lnTo>
                <a:lnTo>
                  <a:pt x="5006947" y="4114800"/>
                </a:lnTo>
                <a:lnTo>
                  <a:pt x="500694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2"/>
          <p:cNvSpPr/>
          <p:nvPr/>
        </p:nvSpPr>
        <p:spPr>
          <a:xfrm flipH="1">
            <a:off x="-228600" y="1028700"/>
            <a:ext cx="7323564" cy="9781289"/>
          </a:xfrm>
          <a:custGeom>
            <a:rect b="b" l="l" r="r" t="t"/>
            <a:pathLst>
              <a:path extrusionOk="0" h="9781289" w="7323564">
                <a:moveTo>
                  <a:pt x="7323564" y="0"/>
                </a:moveTo>
                <a:lnTo>
                  <a:pt x="0" y="0"/>
                </a:lnTo>
                <a:lnTo>
                  <a:pt x="0" y="9781289"/>
                </a:lnTo>
                <a:lnTo>
                  <a:pt x="7323564" y="9781289"/>
                </a:lnTo>
                <a:lnTo>
                  <a:pt x="732356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205" l="0" r="0" t="0"/>
            </a:stretch>
          </a:blipFill>
          <a:ln>
            <a:noFill/>
          </a:ln>
        </p:spPr>
      </p:sp>
      <p:sp>
        <p:nvSpPr>
          <p:cNvPr id="129" name="Google Shape;129;p12"/>
          <p:cNvSpPr/>
          <p:nvPr/>
        </p:nvSpPr>
        <p:spPr>
          <a:xfrm flipH="1">
            <a:off x="5014182" y="8049638"/>
            <a:ext cx="4129818" cy="4114800"/>
          </a:xfrm>
          <a:custGeom>
            <a:rect b="b" l="l" r="r" t="t"/>
            <a:pathLst>
              <a:path extrusionOk="0" h="4114800" w="4129818">
                <a:moveTo>
                  <a:pt x="4129818" y="0"/>
                </a:moveTo>
                <a:lnTo>
                  <a:pt x="0" y="0"/>
                </a:lnTo>
                <a:lnTo>
                  <a:pt x="0" y="4114800"/>
                </a:lnTo>
                <a:lnTo>
                  <a:pt x="4129818" y="4114800"/>
                </a:lnTo>
                <a:lnTo>
                  <a:pt x="412981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2"/>
          <p:cNvSpPr/>
          <p:nvPr/>
        </p:nvSpPr>
        <p:spPr>
          <a:xfrm>
            <a:off x="0" y="5042874"/>
            <a:ext cx="1611377" cy="5244126"/>
          </a:xfrm>
          <a:custGeom>
            <a:rect b="b" l="l" r="r" t="t"/>
            <a:pathLst>
              <a:path extrusionOk="0" h="5244126" w="1611377">
                <a:moveTo>
                  <a:pt x="0" y="0"/>
                </a:moveTo>
                <a:lnTo>
                  <a:pt x="1611377" y="0"/>
                </a:lnTo>
                <a:lnTo>
                  <a:pt x="1611377" y="5244126"/>
                </a:lnTo>
                <a:lnTo>
                  <a:pt x="0" y="5244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2"/>
          <p:cNvSpPr txBox="1"/>
          <p:nvPr/>
        </p:nvSpPr>
        <p:spPr>
          <a:xfrm>
            <a:off x="8989157" y="2209573"/>
            <a:ext cx="819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My Most Used Breakdown Pose was:</a:t>
            </a:r>
            <a:endParaRPr>
              <a:highlight>
                <a:srgbClr val="FFED00"/>
              </a:highlight>
            </a:endParaRPr>
          </a:p>
        </p:txBody>
      </p:sp>
      <p:sp>
        <p:nvSpPr>
          <p:cNvPr id="132" name="Google Shape;132;p12"/>
          <p:cNvSpPr txBox="1"/>
          <p:nvPr/>
        </p:nvSpPr>
        <p:spPr>
          <a:xfrm>
            <a:off x="8950234" y="4052466"/>
            <a:ext cx="8230703" cy="2455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0" u="none" cap="none" strike="noStrike">
                <a:solidFill>
                  <a:srgbClr val="000000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Fetal Position</a:t>
            </a:r>
            <a:endParaRPr/>
          </a:p>
        </p:txBody>
      </p:sp>
      <p:sp>
        <p:nvSpPr>
          <p:cNvPr id="133" name="Google Shape;133;p12"/>
          <p:cNvSpPr txBox="1"/>
          <p:nvPr/>
        </p:nvSpPr>
        <p:spPr>
          <a:xfrm>
            <a:off x="14924880" y="5794058"/>
            <a:ext cx="1686416" cy="490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(In bed)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3"/>
          <p:cNvGrpSpPr/>
          <p:nvPr/>
        </p:nvGrpSpPr>
        <p:grpSpPr>
          <a:xfrm>
            <a:off x="993950" y="7599446"/>
            <a:ext cx="4463078" cy="1206562"/>
            <a:chOff x="0" y="-66675"/>
            <a:chExt cx="1123013" cy="354423"/>
          </a:xfrm>
        </p:grpSpPr>
        <p:sp>
          <p:nvSpPr>
            <p:cNvPr id="139" name="Google Shape;139;p13"/>
            <p:cNvSpPr/>
            <p:nvPr/>
          </p:nvSpPr>
          <p:spPr>
            <a:xfrm>
              <a:off x="0" y="0"/>
              <a:ext cx="1123013" cy="287748"/>
            </a:xfrm>
            <a:custGeom>
              <a:rect b="b" l="l" r="r" t="t"/>
              <a:pathLst>
                <a:path extrusionOk="0" h="287748" w="1123013">
                  <a:moveTo>
                    <a:pt x="0" y="0"/>
                  </a:moveTo>
                  <a:lnTo>
                    <a:pt x="1123013" y="0"/>
                  </a:lnTo>
                  <a:lnTo>
                    <a:pt x="1123013" y="287748"/>
                  </a:lnTo>
                  <a:lnTo>
                    <a:pt x="0" y="287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0" name="Google Shape;140;p13"/>
            <p:cNvSpPr txBox="1"/>
            <p:nvPr/>
          </p:nvSpPr>
          <p:spPr>
            <a:xfrm>
              <a:off x="0" y="-66675"/>
              <a:ext cx="1123013" cy="354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Flavor of choice: Cookies and Cream</a:t>
              </a:r>
              <a:endParaRPr/>
            </a:p>
          </p:txBody>
        </p:sp>
      </p:grpSp>
      <p:grpSp>
        <p:nvGrpSpPr>
          <p:cNvPr id="141" name="Google Shape;141;p13"/>
          <p:cNvGrpSpPr/>
          <p:nvPr/>
        </p:nvGrpSpPr>
        <p:grpSpPr>
          <a:xfrm>
            <a:off x="6912436" y="7599446"/>
            <a:ext cx="4463078" cy="1206562"/>
            <a:chOff x="0" y="-66675"/>
            <a:chExt cx="1123013" cy="354423"/>
          </a:xfrm>
        </p:grpSpPr>
        <p:sp>
          <p:nvSpPr>
            <p:cNvPr id="142" name="Google Shape;142;p13"/>
            <p:cNvSpPr/>
            <p:nvPr/>
          </p:nvSpPr>
          <p:spPr>
            <a:xfrm>
              <a:off x="0" y="0"/>
              <a:ext cx="1123013" cy="287748"/>
            </a:xfrm>
            <a:custGeom>
              <a:rect b="b" l="l" r="r" t="t"/>
              <a:pathLst>
                <a:path extrusionOk="0" h="287748" w="1123013">
                  <a:moveTo>
                    <a:pt x="0" y="0"/>
                  </a:moveTo>
                  <a:lnTo>
                    <a:pt x="1123013" y="0"/>
                  </a:lnTo>
                  <a:lnTo>
                    <a:pt x="1123013" y="287748"/>
                  </a:lnTo>
                  <a:lnTo>
                    <a:pt x="0" y="287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3" name="Google Shape;143;p13"/>
            <p:cNvSpPr txBox="1"/>
            <p:nvPr/>
          </p:nvSpPr>
          <p:spPr>
            <a:xfrm>
              <a:off x="0" y="-66675"/>
              <a:ext cx="1123013" cy="354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Plus a side of tortilla chips and a good dip</a:t>
              </a:r>
              <a:endParaRPr/>
            </a:p>
          </p:txBody>
        </p:sp>
      </p:grpSp>
      <p:grpSp>
        <p:nvGrpSpPr>
          <p:cNvPr id="144" name="Google Shape;144;p13"/>
          <p:cNvGrpSpPr/>
          <p:nvPr/>
        </p:nvGrpSpPr>
        <p:grpSpPr>
          <a:xfrm>
            <a:off x="12830923" y="7599446"/>
            <a:ext cx="4463078" cy="1206562"/>
            <a:chOff x="0" y="-66675"/>
            <a:chExt cx="1123013" cy="354423"/>
          </a:xfrm>
        </p:grpSpPr>
        <p:sp>
          <p:nvSpPr>
            <p:cNvPr id="145" name="Google Shape;145;p13"/>
            <p:cNvSpPr/>
            <p:nvPr/>
          </p:nvSpPr>
          <p:spPr>
            <a:xfrm>
              <a:off x="0" y="0"/>
              <a:ext cx="1123013" cy="287748"/>
            </a:xfrm>
            <a:custGeom>
              <a:rect b="b" l="l" r="r" t="t"/>
              <a:pathLst>
                <a:path extrusionOk="0" h="287748" w="1123013">
                  <a:moveTo>
                    <a:pt x="0" y="0"/>
                  </a:moveTo>
                  <a:lnTo>
                    <a:pt x="1123013" y="0"/>
                  </a:lnTo>
                  <a:lnTo>
                    <a:pt x="1123013" y="287748"/>
                  </a:lnTo>
                  <a:lnTo>
                    <a:pt x="0" y="287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6" name="Google Shape;146;p13"/>
            <p:cNvSpPr txBox="1"/>
            <p:nvPr/>
          </p:nvSpPr>
          <p:spPr>
            <a:xfrm>
              <a:off x="0" y="-66675"/>
              <a:ext cx="1123013" cy="354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Because you can’t crash out if you’re not awake</a:t>
              </a:r>
              <a:endParaRPr/>
            </a:p>
          </p:txBody>
        </p:sp>
      </p:grpSp>
      <p:sp>
        <p:nvSpPr>
          <p:cNvPr id="147" name="Google Shape;147;p13"/>
          <p:cNvSpPr/>
          <p:nvPr/>
        </p:nvSpPr>
        <p:spPr>
          <a:xfrm rot="-650909">
            <a:off x="-1967727" y="-356922"/>
            <a:ext cx="5923348" cy="5297875"/>
          </a:xfrm>
          <a:custGeom>
            <a:rect b="b" l="l" r="r" t="t"/>
            <a:pathLst>
              <a:path extrusionOk="0" h="5297875" w="5923348">
                <a:moveTo>
                  <a:pt x="0" y="0"/>
                </a:moveTo>
                <a:lnTo>
                  <a:pt x="5923348" y="0"/>
                </a:lnTo>
                <a:lnTo>
                  <a:pt x="5923348" y="5297875"/>
                </a:lnTo>
                <a:lnTo>
                  <a:pt x="0" y="5297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13"/>
          <p:cNvSpPr/>
          <p:nvPr/>
        </p:nvSpPr>
        <p:spPr>
          <a:xfrm rot="-357930">
            <a:off x="14247924" y="487506"/>
            <a:ext cx="4928137" cy="5113502"/>
          </a:xfrm>
          <a:custGeom>
            <a:rect b="b" l="l" r="r" t="t"/>
            <a:pathLst>
              <a:path extrusionOk="0" h="5113502" w="4928137">
                <a:moveTo>
                  <a:pt x="0" y="0"/>
                </a:moveTo>
                <a:lnTo>
                  <a:pt x="4928137" y="0"/>
                </a:lnTo>
                <a:lnTo>
                  <a:pt x="4928137" y="5113502"/>
                </a:lnTo>
                <a:lnTo>
                  <a:pt x="0" y="5113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13"/>
          <p:cNvSpPr/>
          <p:nvPr/>
        </p:nvSpPr>
        <p:spPr>
          <a:xfrm>
            <a:off x="13152725" y="-373077"/>
            <a:ext cx="2165087" cy="2213378"/>
          </a:xfrm>
          <a:custGeom>
            <a:rect b="b" l="l" r="r" t="t"/>
            <a:pathLst>
              <a:path extrusionOk="0" h="2213378" w="2165087">
                <a:moveTo>
                  <a:pt x="0" y="0"/>
                </a:moveTo>
                <a:lnTo>
                  <a:pt x="2165086" y="0"/>
                </a:lnTo>
                <a:lnTo>
                  <a:pt x="2165086" y="2213378"/>
                </a:lnTo>
                <a:lnTo>
                  <a:pt x="0" y="221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3"/>
          <p:cNvSpPr txBox="1"/>
          <p:nvPr/>
        </p:nvSpPr>
        <p:spPr>
          <a:xfrm>
            <a:off x="4564058" y="1698904"/>
            <a:ext cx="9159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rgbClr val="000000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My Top 3 Post-Breakdown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rgbClr val="000000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Guilty Pleasures were:</a:t>
            </a:r>
            <a:endParaRPr/>
          </a:p>
        </p:txBody>
      </p:sp>
      <p:sp>
        <p:nvSpPr>
          <p:cNvPr id="151" name="Google Shape;151;p13"/>
          <p:cNvSpPr txBox="1"/>
          <p:nvPr/>
        </p:nvSpPr>
        <p:spPr>
          <a:xfrm>
            <a:off x="1028700" y="6695300"/>
            <a:ext cx="439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Ice Cream</a:t>
            </a:r>
            <a:endParaRPr>
              <a:highlight>
                <a:srgbClr val="FFED00"/>
              </a:highlight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6947188" y="6695300"/>
            <a:ext cx="439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Streaming</a:t>
            </a:r>
            <a:endParaRPr>
              <a:highlight>
                <a:srgbClr val="FFED00"/>
              </a:highlight>
            </a:endParaRPr>
          </a:p>
        </p:txBody>
      </p:sp>
      <p:sp>
        <p:nvSpPr>
          <p:cNvPr id="153" name="Google Shape;153;p13"/>
          <p:cNvSpPr txBox="1"/>
          <p:nvPr/>
        </p:nvSpPr>
        <p:spPr>
          <a:xfrm>
            <a:off x="12865675" y="6695300"/>
            <a:ext cx="439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Oversleeping</a:t>
            </a:r>
            <a:endParaRPr>
              <a:highlight>
                <a:srgbClr val="FFED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/>
          <p:nvPr/>
        </p:nvSpPr>
        <p:spPr>
          <a:xfrm>
            <a:off x="12969471" y="-281706"/>
            <a:ext cx="5720494" cy="5541729"/>
          </a:xfrm>
          <a:custGeom>
            <a:rect b="b" l="l" r="r" t="t"/>
            <a:pathLst>
              <a:path extrusionOk="0" h="5541729" w="5720494">
                <a:moveTo>
                  <a:pt x="0" y="0"/>
                </a:moveTo>
                <a:lnTo>
                  <a:pt x="5720495" y="0"/>
                </a:lnTo>
                <a:lnTo>
                  <a:pt x="5720495" y="5541728"/>
                </a:lnTo>
                <a:lnTo>
                  <a:pt x="0" y="5541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4"/>
          <p:cNvSpPr/>
          <p:nvPr/>
        </p:nvSpPr>
        <p:spPr>
          <a:xfrm>
            <a:off x="1077958" y="3497580"/>
            <a:ext cx="5081921" cy="2029409"/>
          </a:xfrm>
          <a:custGeom>
            <a:rect b="b" l="l" r="r" t="t"/>
            <a:pathLst>
              <a:path extrusionOk="0" h="510646" w="1278728">
                <a:moveTo>
                  <a:pt x="0" y="0"/>
                </a:moveTo>
                <a:lnTo>
                  <a:pt x="1278728" y="0"/>
                </a:lnTo>
                <a:lnTo>
                  <a:pt x="1278728" y="510646"/>
                </a:lnTo>
                <a:lnTo>
                  <a:pt x="0" y="510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0" name="Google Shape;160;p14"/>
          <p:cNvSpPr txBox="1"/>
          <p:nvPr/>
        </p:nvSpPr>
        <p:spPr>
          <a:xfrm>
            <a:off x="1077950" y="3034849"/>
            <a:ext cx="50820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$1,300</a:t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7894832" y="3497580"/>
            <a:ext cx="3341094" cy="2029430"/>
          </a:xfrm>
          <a:custGeom>
            <a:rect b="b" l="l" r="r" t="t"/>
            <a:pathLst>
              <a:path extrusionOk="0" h="510646" w="840686">
                <a:moveTo>
                  <a:pt x="0" y="0"/>
                </a:moveTo>
                <a:lnTo>
                  <a:pt x="840686" y="0"/>
                </a:lnTo>
                <a:lnTo>
                  <a:pt x="840686" y="510646"/>
                </a:lnTo>
                <a:lnTo>
                  <a:pt x="0" y="510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2" name="Google Shape;162;p14"/>
          <p:cNvSpPr txBox="1"/>
          <p:nvPr/>
        </p:nvSpPr>
        <p:spPr>
          <a:xfrm>
            <a:off x="7894825" y="3127198"/>
            <a:ext cx="3341100" cy="23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4</a:t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1948402" y="6768148"/>
            <a:ext cx="3341094" cy="2029430"/>
          </a:xfrm>
          <a:custGeom>
            <a:rect b="b" l="l" r="r" t="t"/>
            <a:pathLst>
              <a:path extrusionOk="0" h="510646" w="840686">
                <a:moveTo>
                  <a:pt x="0" y="0"/>
                </a:moveTo>
                <a:lnTo>
                  <a:pt x="840686" y="0"/>
                </a:lnTo>
                <a:lnTo>
                  <a:pt x="840686" y="510646"/>
                </a:lnTo>
                <a:lnTo>
                  <a:pt x="0" y="510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4" name="Google Shape;164;p14"/>
          <p:cNvSpPr txBox="1"/>
          <p:nvPr/>
        </p:nvSpPr>
        <p:spPr>
          <a:xfrm>
            <a:off x="1948400" y="6305451"/>
            <a:ext cx="33411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2</a:t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>
            <a:off x="7894832" y="6768148"/>
            <a:ext cx="3341094" cy="2029430"/>
          </a:xfrm>
          <a:custGeom>
            <a:rect b="b" l="l" r="r" t="t"/>
            <a:pathLst>
              <a:path extrusionOk="0" h="510646" w="840686">
                <a:moveTo>
                  <a:pt x="0" y="0"/>
                </a:moveTo>
                <a:lnTo>
                  <a:pt x="840686" y="0"/>
                </a:lnTo>
                <a:lnTo>
                  <a:pt x="840686" y="510646"/>
                </a:lnTo>
                <a:lnTo>
                  <a:pt x="0" y="510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6" name="Google Shape;166;p14"/>
          <p:cNvSpPr txBox="1"/>
          <p:nvPr/>
        </p:nvSpPr>
        <p:spPr>
          <a:xfrm>
            <a:off x="7894827" y="6305451"/>
            <a:ext cx="33411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11</a:t>
            </a:r>
            <a:endParaRPr/>
          </a:p>
        </p:txBody>
      </p:sp>
      <p:grpSp>
        <p:nvGrpSpPr>
          <p:cNvPr id="167" name="Google Shape;167;p14"/>
          <p:cNvGrpSpPr/>
          <p:nvPr/>
        </p:nvGrpSpPr>
        <p:grpSpPr>
          <a:xfrm rot="-431789">
            <a:off x="12344032" y="1492060"/>
            <a:ext cx="9767213" cy="8109893"/>
            <a:chOff x="-98732" y="-204109"/>
            <a:chExt cx="2691110" cy="2234477"/>
          </a:xfrm>
        </p:grpSpPr>
        <p:sp>
          <p:nvSpPr>
            <p:cNvPr id="168" name="Google Shape;168;p14"/>
            <p:cNvSpPr/>
            <p:nvPr/>
          </p:nvSpPr>
          <p:spPr>
            <a:xfrm rot="-395256">
              <a:off x="5653" y="-68198"/>
              <a:ext cx="2482339" cy="1962656"/>
            </a:xfrm>
            <a:custGeom>
              <a:rect b="b" l="l" r="r" t="t"/>
              <a:pathLst>
                <a:path extrusionOk="0" h="1962656" w="2482339">
                  <a:moveTo>
                    <a:pt x="2286046" y="1962642"/>
                  </a:moveTo>
                  <a:lnTo>
                    <a:pt x="0" y="1698638"/>
                  </a:lnTo>
                  <a:lnTo>
                    <a:pt x="196167" y="0"/>
                  </a:lnTo>
                  <a:lnTo>
                    <a:pt x="2482339" y="264018"/>
                  </a:lnTo>
                  <a:lnTo>
                    <a:pt x="2286172" y="196265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8487" r="0" t="0"/>
              </a:stretch>
            </a:blipFill>
            <a:ln>
              <a:noFill/>
            </a:ln>
          </p:spPr>
        </p:sp>
        <p:sp>
          <p:nvSpPr>
            <p:cNvPr id="169" name="Google Shape;169;p14"/>
            <p:cNvSpPr/>
            <p:nvPr/>
          </p:nvSpPr>
          <p:spPr>
            <a:xfrm>
              <a:off x="0" y="0"/>
              <a:ext cx="2481072" cy="1847088"/>
            </a:xfrm>
            <a:custGeom>
              <a:rect b="b" l="l" r="r" t="t"/>
              <a:pathLst>
                <a:path extrusionOk="0" h="1847088" w="2481072">
                  <a:moveTo>
                    <a:pt x="2481072" y="1847088"/>
                  </a:moveTo>
                  <a:lnTo>
                    <a:pt x="0" y="1847088"/>
                  </a:lnTo>
                  <a:lnTo>
                    <a:pt x="0" y="0"/>
                  </a:lnTo>
                  <a:lnTo>
                    <a:pt x="2481072" y="0"/>
                  </a:lnTo>
                  <a:lnTo>
                    <a:pt x="2481072" y="1847088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33" l="0" r="0" t="-34"/>
              </a:stretch>
            </a:blipFill>
            <a:ln>
              <a:noFill/>
            </a:ln>
          </p:spPr>
        </p:sp>
      </p:grpSp>
      <p:sp>
        <p:nvSpPr>
          <p:cNvPr id="170" name="Google Shape;170;p14"/>
          <p:cNvSpPr/>
          <p:nvPr/>
        </p:nvSpPr>
        <p:spPr>
          <a:xfrm rot="-905937">
            <a:off x="14407827" y="8098588"/>
            <a:ext cx="4926542" cy="2418484"/>
          </a:xfrm>
          <a:custGeom>
            <a:rect b="b" l="l" r="r" t="t"/>
            <a:pathLst>
              <a:path extrusionOk="0" h="2418484" w="4926542">
                <a:moveTo>
                  <a:pt x="0" y="0"/>
                </a:moveTo>
                <a:lnTo>
                  <a:pt x="4926541" y="0"/>
                </a:lnTo>
                <a:lnTo>
                  <a:pt x="4926541" y="2418484"/>
                </a:lnTo>
                <a:lnTo>
                  <a:pt x="0" y="2418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4"/>
          <p:cNvSpPr/>
          <p:nvPr/>
        </p:nvSpPr>
        <p:spPr>
          <a:xfrm>
            <a:off x="12322853" y="8378492"/>
            <a:ext cx="2644232" cy="1759616"/>
          </a:xfrm>
          <a:custGeom>
            <a:rect b="b" l="l" r="r" t="t"/>
            <a:pathLst>
              <a:path extrusionOk="0" h="1759616" w="2644232">
                <a:moveTo>
                  <a:pt x="0" y="0"/>
                </a:moveTo>
                <a:lnTo>
                  <a:pt x="2644232" y="0"/>
                </a:lnTo>
                <a:lnTo>
                  <a:pt x="2644232" y="1759616"/>
                </a:lnTo>
                <a:lnTo>
                  <a:pt x="0" y="1759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4"/>
          <p:cNvSpPr txBox="1"/>
          <p:nvPr/>
        </p:nvSpPr>
        <p:spPr>
          <a:xfrm>
            <a:off x="1077958" y="1219200"/>
            <a:ext cx="10157964" cy="163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rgbClr val="000000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My health in numbers</a:t>
            </a:r>
            <a:endParaRPr/>
          </a:p>
        </p:txBody>
      </p:sp>
      <p:sp>
        <p:nvSpPr>
          <p:cNvPr id="173" name="Google Shape;173;p14"/>
          <p:cNvSpPr txBox="1"/>
          <p:nvPr/>
        </p:nvSpPr>
        <p:spPr>
          <a:xfrm>
            <a:off x="1266133" y="5351145"/>
            <a:ext cx="470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Total medical bills</a:t>
            </a:r>
            <a:endParaRPr>
              <a:highlight>
                <a:srgbClr val="FFED00"/>
              </a:highlight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7993612" y="5202872"/>
            <a:ext cx="314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Number of times I caught the flu</a:t>
            </a:r>
            <a:endParaRPr>
              <a:highlight>
                <a:srgbClr val="FFED00"/>
              </a:highlight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2047183" y="8473440"/>
            <a:ext cx="314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Trips to the emergency room</a:t>
            </a:r>
            <a:endParaRPr>
              <a:highlight>
                <a:srgbClr val="FFED00"/>
              </a:highlight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8355562" y="8473440"/>
            <a:ext cx="241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Number of sick days used</a:t>
            </a:r>
            <a:endParaRPr>
              <a:highlight>
                <a:srgbClr val="FFED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5"/>
          <p:cNvGrpSpPr/>
          <p:nvPr/>
        </p:nvGrpSpPr>
        <p:grpSpPr>
          <a:xfrm>
            <a:off x="-1276322" y="-76327"/>
            <a:ext cx="20840643" cy="10439654"/>
            <a:chOff x="0" y="0"/>
            <a:chExt cx="27787524" cy="13919539"/>
          </a:xfrm>
        </p:grpSpPr>
        <p:sp>
          <p:nvSpPr>
            <p:cNvPr id="182" name="Google Shape;182;p15"/>
            <p:cNvSpPr/>
            <p:nvPr/>
          </p:nvSpPr>
          <p:spPr>
            <a:xfrm>
              <a:off x="0" y="0"/>
              <a:ext cx="13919539" cy="13919539"/>
            </a:xfrm>
            <a:custGeom>
              <a:rect b="b" l="l" r="r" t="t"/>
              <a:pathLst>
                <a:path extrusionOk="0" h="13919539" w="13919539">
                  <a:moveTo>
                    <a:pt x="0" y="0"/>
                  </a:moveTo>
                  <a:lnTo>
                    <a:pt x="13919539" y="0"/>
                  </a:lnTo>
                  <a:lnTo>
                    <a:pt x="13919539" y="13919539"/>
                  </a:lnTo>
                  <a:lnTo>
                    <a:pt x="0" y="139195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3" name="Google Shape;183;p15"/>
            <p:cNvSpPr/>
            <p:nvPr/>
          </p:nvSpPr>
          <p:spPr>
            <a:xfrm>
              <a:off x="13867985" y="0"/>
              <a:ext cx="13919539" cy="13919539"/>
            </a:xfrm>
            <a:custGeom>
              <a:rect b="b" l="l" r="r" t="t"/>
              <a:pathLst>
                <a:path extrusionOk="0" h="13919539" w="13919539">
                  <a:moveTo>
                    <a:pt x="0" y="0"/>
                  </a:moveTo>
                  <a:lnTo>
                    <a:pt x="13919539" y="0"/>
                  </a:lnTo>
                  <a:lnTo>
                    <a:pt x="13919539" y="13919539"/>
                  </a:lnTo>
                  <a:lnTo>
                    <a:pt x="0" y="139195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84" name="Google Shape;184;p15"/>
          <p:cNvSpPr/>
          <p:nvPr/>
        </p:nvSpPr>
        <p:spPr>
          <a:xfrm>
            <a:off x="9144000" y="6450771"/>
            <a:ext cx="4463078" cy="937339"/>
          </a:xfrm>
          <a:custGeom>
            <a:rect b="b" l="l" r="r" t="t"/>
            <a:pathLst>
              <a:path extrusionOk="0" h="287748" w="1123013">
                <a:moveTo>
                  <a:pt x="0" y="0"/>
                </a:moveTo>
                <a:lnTo>
                  <a:pt x="1123013" y="0"/>
                </a:lnTo>
                <a:lnTo>
                  <a:pt x="1123013" y="287748"/>
                </a:lnTo>
                <a:lnTo>
                  <a:pt x="0" y="2877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5" name="Google Shape;185;p15"/>
          <p:cNvSpPr txBox="1"/>
          <p:nvPr/>
        </p:nvSpPr>
        <p:spPr>
          <a:xfrm>
            <a:off x="9144000" y="6450777"/>
            <a:ext cx="4463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— Abraham Lincoln</a:t>
            </a:r>
            <a:endParaRPr/>
          </a:p>
        </p:txBody>
      </p:sp>
      <p:sp>
        <p:nvSpPr>
          <p:cNvPr id="186" name="Google Shape;186;p15"/>
          <p:cNvSpPr txBox="1"/>
          <p:nvPr/>
        </p:nvSpPr>
        <p:spPr>
          <a:xfrm>
            <a:off x="3342999" y="2925547"/>
            <a:ext cx="11601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rgbClr val="000000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“Most folks are as happy as they make up their minds to be.”</a:t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14773860" y="642812"/>
            <a:ext cx="5801396" cy="5901263"/>
          </a:xfrm>
          <a:custGeom>
            <a:rect b="b" l="l" r="r" t="t"/>
            <a:pathLst>
              <a:path extrusionOk="0" h="5901263" w="5801396">
                <a:moveTo>
                  <a:pt x="0" y="0"/>
                </a:moveTo>
                <a:lnTo>
                  <a:pt x="5801395" y="0"/>
                </a:lnTo>
                <a:lnTo>
                  <a:pt x="5801395" y="5901264"/>
                </a:lnTo>
                <a:lnTo>
                  <a:pt x="0" y="5901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15"/>
          <p:cNvSpPr/>
          <p:nvPr/>
        </p:nvSpPr>
        <p:spPr>
          <a:xfrm rot="1130646">
            <a:off x="13877555" y="7213153"/>
            <a:ext cx="3707417" cy="3714170"/>
          </a:xfrm>
          <a:custGeom>
            <a:rect b="b" l="l" r="r" t="t"/>
            <a:pathLst>
              <a:path extrusionOk="0" h="3714170" w="3707417">
                <a:moveTo>
                  <a:pt x="0" y="0"/>
                </a:moveTo>
                <a:lnTo>
                  <a:pt x="3707417" y="0"/>
                </a:lnTo>
                <a:lnTo>
                  <a:pt x="3707417" y="3714170"/>
                </a:lnTo>
                <a:lnTo>
                  <a:pt x="0" y="3714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15"/>
          <p:cNvSpPr/>
          <p:nvPr/>
        </p:nvSpPr>
        <p:spPr>
          <a:xfrm rot="419384">
            <a:off x="-108764" y="-227330"/>
            <a:ext cx="3640516" cy="3777894"/>
          </a:xfrm>
          <a:custGeom>
            <a:rect b="b" l="l" r="r" t="t"/>
            <a:pathLst>
              <a:path extrusionOk="0" h="3777894" w="3640516">
                <a:moveTo>
                  <a:pt x="0" y="0"/>
                </a:moveTo>
                <a:lnTo>
                  <a:pt x="3640517" y="0"/>
                </a:lnTo>
                <a:lnTo>
                  <a:pt x="3640517" y="3777894"/>
                </a:lnTo>
                <a:lnTo>
                  <a:pt x="0" y="3777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15"/>
          <p:cNvSpPr/>
          <p:nvPr/>
        </p:nvSpPr>
        <p:spPr>
          <a:xfrm rot="223988">
            <a:off x="6917808" y="-1501709"/>
            <a:ext cx="7553325" cy="2133814"/>
          </a:xfrm>
          <a:custGeom>
            <a:rect b="b" l="l" r="r" t="t"/>
            <a:pathLst>
              <a:path extrusionOk="0" h="2133814" w="7553325">
                <a:moveTo>
                  <a:pt x="0" y="0"/>
                </a:moveTo>
                <a:lnTo>
                  <a:pt x="7553325" y="0"/>
                </a:lnTo>
                <a:lnTo>
                  <a:pt x="7553325" y="2133815"/>
                </a:lnTo>
                <a:lnTo>
                  <a:pt x="0" y="2133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15"/>
          <p:cNvSpPr/>
          <p:nvPr/>
        </p:nvSpPr>
        <p:spPr>
          <a:xfrm rot="-505868">
            <a:off x="-1547735" y="5076796"/>
            <a:ext cx="5609421" cy="4950314"/>
          </a:xfrm>
          <a:custGeom>
            <a:rect b="b" l="l" r="r" t="t"/>
            <a:pathLst>
              <a:path extrusionOk="0" h="4950314" w="5609421">
                <a:moveTo>
                  <a:pt x="0" y="0"/>
                </a:moveTo>
                <a:lnTo>
                  <a:pt x="5609421" y="0"/>
                </a:lnTo>
                <a:lnTo>
                  <a:pt x="5609421" y="4950314"/>
                </a:lnTo>
                <a:lnTo>
                  <a:pt x="0" y="4950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5"/>
          <p:cNvSpPr/>
          <p:nvPr/>
        </p:nvSpPr>
        <p:spPr>
          <a:xfrm rot="-311945">
            <a:off x="6606929" y="8476517"/>
            <a:ext cx="5074142" cy="2511700"/>
          </a:xfrm>
          <a:custGeom>
            <a:rect b="b" l="l" r="r" t="t"/>
            <a:pathLst>
              <a:path extrusionOk="0" h="2511700" w="5074142">
                <a:moveTo>
                  <a:pt x="0" y="0"/>
                </a:moveTo>
                <a:lnTo>
                  <a:pt x="5074142" y="0"/>
                </a:lnTo>
                <a:lnTo>
                  <a:pt x="5074142" y="2511700"/>
                </a:lnTo>
                <a:lnTo>
                  <a:pt x="0" y="2511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6"/>
          <p:cNvGrpSpPr/>
          <p:nvPr/>
        </p:nvGrpSpPr>
        <p:grpSpPr>
          <a:xfrm>
            <a:off x="-1276322" y="-76327"/>
            <a:ext cx="20840643" cy="10439654"/>
            <a:chOff x="0" y="0"/>
            <a:chExt cx="27787524" cy="13919539"/>
          </a:xfrm>
        </p:grpSpPr>
        <p:sp>
          <p:nvSpPr>
            <p:cNvPr id="198" name="Google Shape;198;p16"/>
            <p:cNvSpPr/>
            <p:nvPr/>
          </p:nvSpPr>
          <p:spPr>
            <a:xfrm>
              <a:off x="0" y="0"/>
              <a:ext cx="13919539" cy="13919539"/>
            </a:xfrm>
            <a:custGeom>
              <a:rect b="b" l="l" r="r" t="t"/>
              <a:pathLst>
                <a:path extrusionOk="0" h="13919539" w="13919539">
                  <a:moveTo>
                    <a:pt x="0" y="0"/>
                  </a:moveTo>
                  <a:lnTo>
                    <a:pt x="13919539" y="0"/>
                  </a:lnTo>
                  <a:lnTo>
                    <a:pt x="13919539" y="13919539"/>
                  </a:lnTo>
                  <a:lnTo>
                    <a:pt x="0" y="139195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9" name="Google Shape;199;p16"/>
            <p:cNvSpPr/>
            <p:nvPr/>
          </p:nvSpPr>
          <p:spPr>
            <a:xfrm>
              <a:off x="13867985" y="0"/>
              <a:ext cx="13919539" cy="13919539"/>
            </a:xfrm>
            <a:custGeom>
              <a:rect b="b" l="l" r="r" t="t"/>
              <a:pathLst>
                <a:path extrusionOk="0" h="13919539" w="13919539">
                  <a:moveTo>
                    <a:pt x="0" y="0"/>
                  </a:moveTo>
                  <a:lnTo>
                    <a:pt x="13919539" y="0"/>
                  </a:lnTo>
                  <a:lnTo>
                    <a:pt x="13919539" y="13919539"/>
                  </a:lnTo>
                  <a:lnTo>
                    <a:pt x="0" y="139195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00" name="Google Shape;200;p16"/>
          <p:cNvSpPr/>
          <p:nvPr/>
        </p:nvSpPr>
        <p:spPr>
          <a:xfrm>
            <a:off x="896143" y="3914803"/>
            <a:ext cx="2353348" cy="1233916"/>
          </a:xfrm>
          <a:custGeom>
            <a:rect b="b" l="l" r="r" t="t"/>
            <a:pathLst>
              <a:path extrusionOk="0" h="358686" w="684093">
                <a:moveTo>
                  <a:pt x="0" y="0"/>
                </a:moveTo>
                <a:lnTo>
                  <a:pt x="684093" y="0"/>
                </a:lnTo>
                <a:lnTo>
                  <a:pt x="684093" y="358686"/>
                </a:lnTo>
                <a:lnTo>
                  <a:pt x="0" y="3586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1" name="Google Shape;201;p16"/>
          <p:cNvSpPr txBox="1"/>
          <p:nvPr/>
        </p:nvSpPr>
        <p:spPr>
          <a:xfrm>
            <a:off x="896150" y="3731599"/>
            <a:ext cx="23532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Thank</a:t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3641291" y="3914803"/>
            <a:ext cx="1500279" cy="1233916"/>
          </a:xfrm>
          <a:custGeom>
            <a:rect b="b" l="l" r="r" t="t"/>
            <a:pathLst>
              <a:path extrusionOk="0" h="358686" w="436115">
                <a:moveTo>
                  <a:pt x="0" y="0"/>
                </a:moveTo>
                <a:lnTo>
                  <a:pt x="436115" y="0"/>
                </a:lnTo>
                <a:lnTo>
                  <a:pt x="436115" y="358686"/>
                </a:lnTo>
                <a:lnTo>
                  <a:pt x="0" y="3586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3" name="Google Shape;203;p16"/>
          <p:cNvSpPr txBox="1"/>
          <p:nvPr/>
        </p:nvSpPr>
        <p:spPr>
          <a:xfrm>
            <a:off x="3641300" y="3731599"/>
            <a:ext cx="15003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you</a:t>
            </a:r>
            <a:endParaRPr/>
          </a:p>
        </p:txBody>
      </p:sp>
      <p:sp>
        <p:nvSpPr>
          <p:cNvPr id="204" name="Google Shape;204;p16"/>
          <p:cNvSpPr/>
          <p:nvPr/>
        </p:nvSpPr>
        <p:spPr>
          <a:xfrm>
            <a:off x="5533365" y="3914803"/>
            <a:ext cx="1359872" cy="1233916"/>
          </a:xfrm>
          <a:custGeom>
            <a:rect b="b" l="l" r="r" t="t"/>
            <a:pathLst>
              <a:path extrusionOk="0" h="358686" w="395300">
                <a:moveTo>
                  <a:pt x="0" y="0"/>
                </a:moveTo>
                <a:lnTo>
                  <a:pt x="395300" y="0"/>
                </a:lnTo>
                <a:lnTo>
                  <a:pt x="395300" y="358686"/>
                </a:lnTo>
                <a:lnTo>
                  <a:pt x="0" y="3586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5" name="Google Shape;205;p16"/>
          <p:cNvSpPr txBox="1"/>
          <p:nvPr/>
        </p:nvSpPr>
        <p:spPr>
          <a:xfrm>
            <a:off x="5533375" y="3731599"/>
            <a:ext cx="13599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for</a:t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7285031" y="3914803"/>
            <a:ext cx="2705257" cy="1233916"/>
          </a:xfrm>
          <a:custGeom>
            <a:rect b="b" l="l" r="r" t="t"/>
            <a:pathLst>
              <a:path extrusionOk="0" h="358686" w="786389">
                <a:moveTo>
                  <a:pt x="0" y="0"/>
                </a:moveTo>
                <a:lnTo>
                  <a:pt x="786389" y="0"/>
                </a:lnTo>
                <a:lnTo>
                  <a:pt x="786389" y="358686"/>
                </a:lnTo>
                <a:lnTo>
                  <a:pt x="0" y="3586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7" name="Google Shape;207;p16"/>
          <p:cNvSpPr txBox="1"/>
          <p:nvPr/>
        </p:nvSpPr>
        <p:spPr>
          <a:xfrm>
            <a:off x="7285042" y="3731599"/>
            <a:ext cx="27054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viewing</a:t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10715776" y="1033925"/>
            <a:ext cx="8106156" cy="8229600"/>
          </a:xfrm>
          <a:custGeom>
            <a:rect b="b" l="l" r="r" t="t"/>
            <a:pathLst>
              <a:path extrusionOk="0" h="8229600" w="8106156">
                <a:moveTo>
                  <a:pt x="0" y="0"/>
                </a:moveTo>
                <a:lnTo>
                  <a:pt x="8106156" y="0"/>
                </a:lnTo>
                <a:lnTo>
                  <a:pt x="8106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16"/>
          <p:cNvSpPr txBox="1"/>
          <p:nvPr/>
        </p:nvSpPr>
        <p:spPr>
          <a:xfrm>
            <a:off x="384709" y="5541617"/>
            <a:ext cx="1011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highlight>
                  <a:srgbClr val="FFED00"/>
                </a:highlight>
                <a:latin typeface="Special Elite"/>
                <a:ea typeface="Special Elite"/>
                <a:cs typeface="Special Elite"/>
                <a:sym typeface="Special Elite"/>
              </a:rPr>
              <a:t>(and sharing in my misery)!</a:t>
            </a:r>
            <a:endParaRPr>
              <a:highlight>
                <a:srgbClr val="FFED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7"/>
          <p:cNvGrpSpPr/>
          <p:nvPr/>
        </p:nvGrpSpPr>
        <p:grpSpPr>
          <a:xfrm>
            <a:off x="-1276322" y="-76327"/>
            <a:ext cx="20840643" cy="10439654"/>
            <a:chOff x="0" y="0"/>
            <a:chExt cx="27787524" cy="13919539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13919539" cy="13919539"/>
            </a:xfrm>
            <a:custGeom>
              <a:rect b="b" l="l" r="r" t="t"/>
              <a:pathLst>
                <a:path extrusionOk="0" h="13919539" w="13919539">
                  <a:moveTo>
                    <a:pt x="0" y="0"/>
                  </a:moveTo>
                  <a:lnTo>
                    <a:pt x="13919539" y="0"/>
                  </a:lnTo>
                  <a:lnTo>
                    <a:pt x="13919539" y="13919539"/>
                  </a:lnTo>
                  <a:lnTo>
                    <a:pt x="0" y="139195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6" name="Google Shape;216;p17"/>
            <p:cNvSpPr/>
            <p:nvPr/>
          </p:nvSpPr>
          <p:spPr>
            <a:xfrm>
              <a:off x="13867985" y="0"/>
              <a:ext cx="13919539" cy="13919539"/>
            </a:xfrm>
            <a:custGeom>
              <a:rect b="b" l="l" r="r" t="t"/>
              <a:pathLst>
                <a:path extrusionOk="0" h="13919539" w="13919539">
                  <a:moveTo>
                    <a:pt x="0" y="0"/>
                  </a:moveTo>
                  <a:lnTo>
                    <a:pt x="13919539" y="0"/>
                  </a:lnTo>
                  <a:lnTo>
                    <a:pt x="13919539" y="13919539"/>
                  </a:lnTo>
                  <a:lnTo>
                    <a:pt x="0" y="139195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17" name="Google Shape;217;p17"/>
          <p:cNvGrpSpPr/>
          <p:nvPr/>
        </p:nvGrpSpPr>
        <p:grpSpPr>
          <a:xfrm>
            <a:off x="714865" y="2228207"/>
            <a:ext cx="5097641" cy="7472652"/>
            <a:chOff x="0" y="-19050"/>
            <a:chExt cx="1342589" cy="1968106"/>
          </a:xfrm>
        </p:grpSpPr>
        <p:sp>
          <p:nvSpPr>
            <p:cNvPr id="218" name="Google Shape;218;p17"/>
            <p:cNvSpPr/>
            <p:nvPr/>
          </p:nvSpPr>
          <p:spPr>
            <a:xfrm>
              <a:off x="0" y="0"/>
              <a:ext cx="1342589" cy="1949056"/>
            </a:xfrm>
            <a:custGeom>
              <a:rect b="b" l="l" r="r" t="t"/>
              <a:pathLst>
                <a:path extrusionOk="0" h="1949056" w="1342589">
                  <a:moveTo>
                    <a:pt x="0" y="0"/>
                  </a:moveTo>
                  <a:lnTo>
                    <a:pt x="1342589" y="0"/>
                  </a:lnTo>
                  <a:lnTo>
                    <a:pt x="1342589" y="1949056"/>
                  </a:lnTo>
                  <a:lnTo>
                    <a:pt x="0" y="1949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9" name="Google Shape;219;p17"/>
            <p:cNvSpPr txBox="1"/>
            <p:nvPr/>
          </p:nvSpPr>
          <p:spPr>
            <a:xfrm>
              <a:off x="0" y="-19050"/>
              <a:ext cx="1342589" cy="196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7"/>
          <p:cNvGrpSpPr/>
          <p:nvPr/>
        </p:nvGrpSpPr>
        <p:grpSpPr>
          <a:xfrm>
            <a:off x="6060156" y="2228207"/>
            <a:ext cx="11512980" cy="7472652"/>
            <a:chOff x="0" y="-19050"/>
            <a:chExt cx="3032225" cy="1968106"/>
          </a:xfrm>
        </p:grpSpPr>
        <p:sp>
          <p:nvSpPr>
            <p:cNvPr id="221" name="Google Shape;221;p17"/>
            <p:cNvSpPr/>
            <p:nvPr/>
          </p:nvSpPr>
          <p:spPr>
            <a:xfrm>
              <a:off x="0" y="0"/>
              <a:ext cx="3032225" cy="1949056"/>
            </a:xfrm>
            <a:custGeom>
              <a:rect b="b" l="l" r="r" t="t"/>
              <a:pathLst>
                <a:path extrusionOk="0" h="1949056" w="3032225">
                  <a:moveTo>
                    <a:pt x="0" y="0"/>
                  </a:moveTo>
                  <a:lnTo>
                    <a:pt x="3032225" y="0"/>
                  </a:lnTo>
                  <a:lnTo>
                    <a:pt x="3032225" y="1949056"/>
                  </a:lnTo>
                  <a:lnTo>
                    <a:pt x="0" y="1949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2" name="Google Shape;222;p17"/>
            <p:cNvSpPr txBox="1"/>
            <p:nvPr/>
          </p:nvSpPr>
          <p:spPr>
            <a:xfrm>
              <a:off x="0" y="-19050"/>
              <a:ext cx="3032225" cy="196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17"/>
          <p:cNvGrpSpPr/>
          <p:nvPr/>
        </p:nvGrpSpPr>
        <p:grpSpPr>
          <a:xfrm>
            <a:off x="1104558" y="2712744"/>
            <a:ext cx="4318255" cy="647237"/>
            <a:chOff x="0" y="0"/>
            <a:chExt cx="1137318" cy="170466"/>
          </a:xfrm>
        </p:grpSpPr>
        <p:sp>
          <p:nvSpPr>
            <p:cNvPr id="224" name="Google Shape;224;p17"/>
            <p:cNvSpPr/>
            <p:nvPr/>
          </p:nvSpPr>
          <p:spPr>
            <a:xfrm>
              <a:off x="0" y="0"/>
              <a:ext cx="1137318" cy="170466"/>
            </a:xfrm>
            <a:custGeom>
              <a:rect b="b" l="l" r="r" t="t"/>
              <a:pathLst>
                <a:path extrusionOk="0" h="170466" w="1137318">
                  <a:moveTo>
                    <a:pt x="0" y="0"/>
                  </a:moveTo>
                  <a:lnTo>
                    <a:pt x="1137318" y="0"/>
                  </a:lnTo>
                  <a:lnTo>
                    <a:pt x="1137318" y="170466"/>
                  </a:lnTo>
                  <a:lnTo>
                    <a:pt x="0" y="1704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5" name="Google Shape;225;p17"/>
            <p:cNvSpPr txBox="1"/>
            <p:nvPr/>
          </p:nvSpPr>
          <p:spPr>
            <a:xfrm>
              <a:off x="0" y="0"/>
              <a:ext cx="1137318" cy="1704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Fonts</a:t>
              </a:r>
              <a:endParaRPr/>
            </a:p>
          </p:txBody>
        </p:sp>
      </p:grpSp>
      <p:grpSp>
        <p:nvGrpSpPr>
          <p:cNvPr id="226" name="Google Shape;226;p17"/>
          <p:cNvGrpSpPr/>
          <p:nvPr/>
        </p:nvGrpSpPr>
        <p:grpSpPr>
          <a:xfrm>
            <a:off x="9623087" y="2712744"/>
            <a:ext cx="4368067" cy="647237"/>
            <a:chOff x="0" y="0"/>
            <a:chExt cx="1150437" cy="170466"/>
          </a:xfrm>
        </p:grpSpPr>
        <p:sp>
          <p:nvSpPr>
            <p:cNvPr id="227" name="Google Shape;227;p17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0" y="0"/>
                  </a:moveTo>
                  <a:lnTo>
                    <a:pt x="1150437" y="0"/>
                  </a:lnTo>
                  <a:lnTo>
                    <a:pt x="1150437" y="170466"/>
                  </a:lnTo>
                  <a:lnTo>
                    <a:pt x="0" y="1704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8" name="Google Shape;228;p17"/>
            <p:cNvSpPr txBox="1"/>
            <p:nvPr/>
          </p:nvSpPr>
          <p:spPr>
            <a:xfrm>
              <a:off x="0" y="0"/>
              <a:ext cx="1150437" cy="1704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Design Elements / Icons</a:t>
              </a:r>
              <a:endParaRPr/>
            </a:p>
          </p:txBody>
        </p:sp>
      </p:grpSp>
      <p:grpSp>
        <p:nvGrpSpPr>
          <p:cNvPr id="229" name="Google Shape;229;p17"/>
          <p:cNvGrpSpPr/>
          <p:nvPr/>
        </p:nvGrpSpPr>
        <p:grpSpPr>
          <a:xfrm>
            <a:off x="1104558" y="7347143"/>
            <a:ext cx="4318255" cy="647237"/>
            <a:chOff x="0" y="0"/>
            <a:chExt cx="1137318" cy="170466"/>
          </a:xfrm>
        </p:grpSpPr>
        <p:sp>
          <p:nvSpPr>
            <p:cNvPr id="230" name="Google Shape;230;p17"/>
            <p:cNvSpPr/>
            <p:nvPr/>
          </p:nvSpPr>
          <p:spPr>
            <a:xfrm>
              <a:off x="0" y="0"/>
              <a:ext cx="1137318" cy="170466"/>
            </a:xfrm>
            <a:custGeom>
              <a:rect b="b" l="l" r="r" t="t"/>
              <a:pathLst>
                <a:path extrusionOk="0" h="170466" w="1137318">
                  <a:moveTo>
                    <a:pt x="0" y="0"/>
                  </a:moveTo>
                  <a:lnTo>
                    <a:pt x="1137318" y="0"/>
                  </a:lnTo>
                  <a:lnTo>
                    <a:pt x="1137318" y="170466"/>
                  </a:lnTo>
                  <a:lnTo>
                    <a:pt x="0" y="1704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1" name="Google Shape;231;p17"/>
            <p:cNvSpPr txBox="1"/>
            <p:nvPr/>
          </p:nvSpPr>
          <p:spPr>
            <a:xfrm>
              <a:off x="0" y="0"/>
              <a:ext cx="1137318" cy="1704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Colors</a:t>
              </a:r>
              <a:endParaRPr/>
            </a:p>
          </p:txBody>
        </p:sp>
      </p:grpSp>
      <p:grpSp>
        <p:nvGrpSpPr>
          <p:cNvPr id="232" name="Google Shape;232;p17"/>
          <p:cNvGrpSpPr/>
          <p:nvPr/>
        </p:nvGrpSpPr>
        <p:grpSpPr>
          <a:xfrm>
            <a:off x="1249355" y="8261080"/>
            <a:ext cx="725897" cy="725897"/>
            <a:chOff x="0" y="0"/>
            <a:chExt cx="812800" cy="812800"/>
          </a:xfrm>
        </p:grpSpPr>
        <p:sp>
          <p:nvSpPr>
            <p:cNvPr id="233" name="Google Shape;233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7"/>
          <p:cNvGrpSpPr/>
          <p:nvPr/>
        </p:nvGrpSpPr>
        <p:grpSpPr>
          <a:xfrm>
            <a:off x="2064714" y="8261080"/>
            <a:ext cx="725897" cy="725897"/>
            <a:chOff x="0" y="0"/>
            <a:chExt cx="812800" cy="812800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7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2943011" y="8261080"/>
            <a:ext cx="725897" cy="725897"/>
            <a:chOff x="0" y="0"/>
            <a:chExt cx="812800" cy="812800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7"/>
          <p:cNvGrpSpPr/>
          <p:nvPr/>
        </p:nvGrpSpPr>
        <p:grpSpPr>
          <a:xfrm>
            <a:off x="3819515" y="8261080"/>
            <a:ext cx="725897" cy="725897"/>
            <a:chOff x="0" y="0"/>
            <a:chExt cx="812800" cy="812800"/>
          </a:xfrm>
        </p:grpSpPr>
        <p:sp>
          <p:nvSpPr>
            <p:cNvPr id="242" name="Google Shape;242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9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7"/>
          <p:cNvGrpSpPr/>
          <p:nvPr/>
        </p:nvGrpSpPr>
        <p:grpSpPr>
          <a:xfrm>
            <a:off x="4696916" y="8261080"/>
            <a:ext cx="725897" cy="725897"/>
            <a:chOff x="0" y="0"/>
            <a:chExt cx="812800" cy="812800"/>
          </a:xfrm>
        </p:grpSpPr>
        <p:sp>
          <p:nvSpPr>
            <p:cNvPr id="245" name="Google Shape;245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53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7"/>
          <p:cNvSpPr/>
          <p:nvPr/>
        </p:nvSpPr>
        <p:spPr>
          <a:xfrm>
            <a:off x="6678062" y="3935744"/>
            <a:ext cx="2190235" cy="2186253"/>
          </a:xfrm>
          <a:custGeom>
            <a:rect b="b" l="l" r="r" t="t"/>
            <a:pathLst>
              <a:path extrusionOk="0" h="2186253" w="2190235">
                <a:moveTo>
                  <a:pt x="0" y="0"/>
                </a:moveTo>
                <a:lnTo>
                  <a:pt x="2190235" y="0"/>
                </a:lnTo>
                <a:lnTo>
                  <a:pt x="2190235" y="2186253"/>
                </a:lnTo>
                <a:lnTo>
                  <a:pt x="0" y="2186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17"/>
          <p:cNvSpPr/>
          <p:nvPr/>
        </p:nvSpPr>
        <p:spPr>
          <a:xfrm>
            <a:off x="9144000" y="3935744"/>
            <a:ext cx="2211448" cy="2211448"/>
          </a:xfrm>
          <a:custGeom>
            <a:rect b="b" l="l" r="r" t="t"/>
            <a:pathLst>
              <a:path extrusionOk="0" h="2211448" w="2211448">
                <a:moveTo>
                  <a:pt x="0" y="0"/>
                </a:moveTo>
                <a:lnTo>
                  <a:pt x="2211448" y="0"/>
                </a:lnTo>
                <a:lnTo>
                  <a:pt x="2211448" y="2211448"/>
                </a:lnTo>
                <a:lnTo>
                  <a:pt x="0" y="2211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7"/>
          <p:cNvSpPr/>
          <p:nvPr/>
        </p:nvSpPr>
        <p:spPr>
          <a:xfrm>
            <a:off x="11653925" y="3957599"/>
            <a:ext cx="2151275" cy="2189593"/>
          </a:xfrm>
          <a:custGeom>
            <a:rect b="b" l="l" r="r" t="t"/>
            <a:pathLst>
              <a:path extrusionOk="0" h="2189593" w="2151275">
                <a:moveTo>
                  <a:pt x="0" y="0"/>
                </a:moveTo>
                <a:lnTo>
                  <a:pt x="2151275" y="0"/>
                </a:lnTo>
                <a:lnTo>
                  <a:pt x="2151275" y="2189593"/>
                </a:lnTo>
                <a:lnTo>
                  <a:pt x="0" y="2189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17"/>
          <p:cNvSpPr/>
          <p:nvPr/>
        </p:nvSpPr>
        <p:spPr>
          <a:xfrm>
            <a:off x="14100475" y="4399584"/>
            <a:ext cx="3158825" cy="1563618"/>
          </a:xfrm>
          <a:custGeom>
            <a:rect b="b" l="l" r="r" t="t"/>
            <a:pathLst>
              <a:path extrusionOk="0" h="1563618" w="3158825">
                <a:moveTo>
                  <a:pt x="0" y="0"/>
                </a:moveTo>
                <a:lnTo>
                  <a:pt x="3158825" y="0"/>
                </a:lnTo>
                <a:lnTo>
                  <a:pt x="3158825" y="1563619"/>
                </a:lnTo>
                <a:lnTo>
                  <a:pt x="0" y="1563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7"/>
          <p:cNvSpPr/>
          <p:nvPr/>
        </p:nvSpPr>
        <p:spPr>
          <a:xfrm>
            <a:off x="6678062" y="6464523"/>
            <a:ext cx="2818384" cy="2522454"/>
          </a:xfrm>
          <a:custGeom>
            <a:rect b="b" l="l" r="r" t="t"/>
            <a:pathLst>
              <a:path extrusionOk="0" h="2522454" w="2818384">
                <a:moveTo>
                  <a:pt x="0" y="0"/>
                </a:moveTo>
                <a:lnTo>
                  <a:pt x="2818385" y="0"/>
                </a:lnTo>
                <a:lnTo>
                  <a:pt x="2818385" y="2522454"/>
                </a:lnTo>
                <a:lnTo>
                  <a:pt x="0" y="2522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7"/>
          <p:cNvSpPr/>
          <p:nvPr/>
        </p:nvSpPr>
        <p:spPr>
          <a:xfrm>
            <a:off x="9782107" y="6718692"/>
            <a:ext cx="2034538" cy="1958243"/>
          </a:xfrm>
          <a:custGeom>
            <a:rect b="b" l="l" r="r" t="t"/>
            <a:pathLst>
              <a:path extrusionOk="0" h="1958243" w="2034538">
                <a:moveTo>
                  <a:pt x="0" y="0"/>
                </a:moveTo>
                <a:lnTo>
                  <a:pt x="2034538" y="0"/>
                </a:lnTo>
                <a:lnTo>
                  <a:pt x="2034538" y="1958243"/>
                </a:lnTo>
                <a:lnTo>
                  <a:pt x="0" y="1958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7"/>
          <p:cNvSpPr/>
          <p:nvPr/>
        </p:nvSpPr>
        <p:spPr>
          <a:xfrm>
            <a:off x="12434363" y="6449202"/>
            <a:ext cx="767328" cy="2497222"/>
          </a:xfrm>
          <a:custGeom>
            <a:rect b="b" l="l" r="r" t="t"/>
            <a:pathLst>
              <a:path extrusionOk="0" h="2497222" w="767328">
                <a:moveTo>
                  <a:pt x="0" y="0"/>
                </a:moveTo>
                <a:lnTo>
                  <a:pt x="767328" y="0"/>
                </a:lnTo>
                <a:lnTo>
                  <a:pt x="767328" y="2497222"/>
                </a:lnTo>
                <a:lnTo>
                  <a:pt x="0" y="249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7"/>
          <p:cNvSpPr/>
          <p:nvPr/>
        </p:nvSpPr>
        <p:spPr>
          <a:xfrm>
            <a:off x="13493520" y="6405769"/>
            <a:ext cx="1539339" cy="2581209"/>
          </a:xfrm>
          <a:custGeom>
            <a:rect b="b" l="l" r="r" t="t"/>
            <a:pathLst>
              <a:path extrusionOk="0" h="2581209" w="1539339">
                <a:moveTo>
                  <a:pt x="0" y="0"/>
                </a:moveTo>
                <a:lnTo>
                  <a:pt x="1539339" y="0"/>
                </a:lnTo>
                <a:lnTo>
                  <a:pt x="1539339" y="2581208"/>
                </a:lnTo>
                <a:lnTo>
                  <a:pt x="0" y="2581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17"/>
          <p:cNvSpPr/>
          <p:nvPr/>
        </p:nvSpPr>
        <p:spPr>
          <a:xfrm>
            <a:off x="15324689" y="6592624"/>
            <a:ext cx="2084463" cy="2031404"/>
          </a:xfrm>
          <a:custGeom>
            <a:rect b="b" l="l" r="r" t="t"/>
            <a:pathLst>
              <a:path extrusionOk="0" h="2031404" w="2084463">
                <a:moveTo>
                  <a:pt x="0" y="0"/>
                </a:moveTo>
                <a:lnTo>
                  <a:pt x="2084463" y="0"/>
                </a:lnTo>
                <a:lnTo>
                  <a:pt x="2084463" y="2031405"/>
                </a:lnTo>
                <a:lnTo>
                  <a:pt x="0" y="2031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17"/>
          <p:cNvSpPr txBox="1"/>
          <p:nvPr/>
        </p:nvSpPr>
        <p:spPr>
          <a:xfrm>
            <a:off x="1173043" y="3683903"/>
            <a:ext cx="4181285" cy="503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presentation template</a:t>
            </a:r>
            <a:endParaRPr/>
          </a:p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the following free fonts:</a:t>
            </a:r>
            <a:endParaRPr/>
          </a:p>
        </p:txBody>
      </p:sp>
      <p:sp>
        <p:nvSpPr>
          <p:cNvPr id="257" name="Google Shape;257;p17"/>
          <p:cNvSpPr txBox="1"/>
          <p:nvPr/>
        </p:nvSpPr>
        <p:spPr>
          <a:xfrm>
            <a:off x="1116102" y="6773539"/>
            <a:ext cx="4368067" cy="24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find these fonts online too.</a:t>
            </a:r>
            <a:endParaRPr/>
          </a:p>
        </p:txBody>
      </p:sp>
      <p:sp>
        <p:nvSpPr>
          <p:cNvPr id="258" name="Google Shape;258;p17"/>
          <p:cNvSpPr txBox="1"/>
          <p:nvPr/>
        </p:nvSpPr>
        <p:spPr>
          <a:xfrm>
            <a:off x="1688417" y="5015260"/>
            <a:ext cx="3150536" cy="49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Just Another Hand</a:t>
            </a:r>
            <a:endParaRPr/>
          </a:p>
        </p:txBody>
      </p:sp>
      <p:sp>
        <p:nvSpPr>
          <p:cNvPr id="259" name="Google Shape;259;p17"/>
          <p:cNvSpPr txBox="1"/>
          <p:nvPr/>
        </p:nvSpPr>
        <p:spPr>
          <a:xfrm>
            <a:off x="1523971" y="5994577"/>
            <a:ext cx="3479429" cy="283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7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Special Elite</a:t>
            </a:r>
            <a:endParaRPr/>
          </a:p>
        </p:txBody>
      </p:sp>
      <p:sp>
        <p:nvSpPr>
          <p:cNvPr id="260" name="Google Shape;260;p17"/>
          <p:cNvSpPr txBox="1"/>
          <p:nvPr/>
        </p:nvSpPr>
        <p:spPr>
          <a:xfrm>
            <a:off x="2319155" y="4711675"/>
            <a:ext cx="1889061" cy="206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TITLES:</a:t>
            </a:r>
            <a:endParaRPr/>
          </a:p>
        </p:txBody>
      </p:sp>
      <p:sp>
        <p:nvSpPr>
          <p:cNvPr id="261" name="Google Shape;261;p17"/>
          <p:cNvSpPr txBox="1"/>
          <p:nvPr/>
        </p:nvSpPr>
        <p:spPr>
          <a:xfrm>
            <a:off x="2319155" y="5712367"/>
            <a:ext cx="1889061" cy="206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TEXT:</a:t>
            </a:r>
            <a:endParaRPr/>
          </a:p>
        </p:txBody>
      </p:sp>
      <p:sp>
        <p:nvSpPr>
          <p:cNvPr id="262" name="Google Shape;262;p17"/>
          <p:cNvSpPr txBox="1"/>
          <p:nvPr/>
        </p:nvSpPr>
        <p:spPr>
          <a:xfrm>
            <a:off x="1249355" y="9102184"/>
            <a:ext cx="725897" cy="180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#ED7843</a:t>
            </a:r>
            <a:endParaRPr/>
          </a:p>
        </p:txBody>
      </p:sp>
      <p:sp>
        <p:nvSpPr>
          <p:cNvPr id="263" name="Google Shape;263;p17"/>
          <p:cNvSpPr txBox="1"/>
          <p:nvPr/>
        </p:nvSpPr>
        <p:spPr>
          <a:xfrm>
            <a:off x="2064714" y="9102184"/>
            <a:ext cx="725897" cy="180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#ED7843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2943011" y="9102184"/>
            <a:ext cx="725897" cy="180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#ED7843</a:t>
            </a:r>
            <a:endParaRPr/>
          </a:p>
        </p:txBody>
      </p:sp>
      <p:sp>
        <p:nvSpPr>
          <p:cNvPr id="265" name="Google Shape;265;p17"/>
          <p:cNvSpPr txBox="1"/>
          <p:nvPr/>
        </p:nvSpPr>
        <p:spPr>
          <a:xfrm>
            <a:off x="3819515" y="9102184"/>
            <a:ext cx="725897" cy="180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#ED7843</a:t>
            </a:r>
            <a:endParaRPr/>
          </a:p>
        </p:txBody>
      </p:sp>
      <p:sp>
        <p:nvSpPr>
          <p:cNvPr id="266" name="Google Shape;266;p17"/>
          <p:cNvSpPr txBox="1"/>
          <p:nvPr/>
        </p:nvSpPr>
        <p:spPr>
          <a:xfrm>
            <a:off x="4696916" y="9102184"/>
            <a:ext cx="725897" cy="180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#ED7843</a:t>
            </a:r>
            <a:endParaRPr/>
          </a:p>
        </p:txBody>
      </p:sp>
      <p:sp>
        <p:nvSpPr>
          <p:cNvPr id="267" name="Google Shape;267;p17"/>
          <p:cNvSpPr txBox="1"/>
          <p:nvPr/>
        </p:nvSpPr>
        <p:spPr>
          <a:xfrm>
            <a:off x="3800933" y="1709954"/>
            <a:ext cx="1068613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Special Elite"/>
                <a:ea typeface="Special Elite"/>
                <a:cs typeface="Special Elite"/>
                <a:sym typeface="Special Elite"/>
              </a:rPr>
              <a:t>Use these in your presentation. Delete or hide this page before presenting. </a:t>
            </a:r>
            <a:endParaRPr/>
          </a:p>
        </p:txBody>
      </p:sp>
      <p:sp>
        <p:nvSpPr>
          <p:cNvPr id="268" name="Google Shape;268;p17"/>
          <p:cNvSpPr txBox="1"/>
          <p:nvPr/>
        </p:nvSpPr>
        <p:spPr>
          <a:xfrm>
            <a:off x="5469973" y="519837"/>
            <a:ext cx="7348055" cy="1199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000000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Resource Page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